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22"/>
  </p:notesMasterIdLst>
  <p:sldIdLst>
    <p:sldId id="256" r:id="rId2"/>
    <p:sldId id="257" r:id="rId3"/>
    <p:sldId id="258" r:id="rId4"/>
    <p:sldId id="307" r:id="rId5"/>
    <p:sldId id="259" r:id="rId6"/>
    <p:sldId id="260" r:id="rId7"/>
    <p:sldId id="261" r:id="rId8"/>
    <p:sldId id="262" r:id="rId9"/>
    <p:sldId id="264" r:id="rId10"/>
    <p:sldId id="265" r:id="rId11"/>
    <p:sldId id="266" r:id="rId12"/>
    <p:sldId id="268" r:id="rId13"/>
    <p:sldId id="308" r:id="rId14"/>
    <p:sldId id="309" r:id="rId15"/>
    <p:sldId id="310" r:id="rId16"/>
    <p:sldId id="311" r:id="rId17"/>
    <p:sldId id="312" r:id="rId18"/>
    <p:sldId id="313" r:id="rId19"/>
    <p:sldId id="314" r:id="rId20"/>
    <p:sldId id="316" r:id="rId21"/>
  </p:sldIdLst>
  <p:sldSz cx="9144000" cy="5143500" type="screen16x9"/>
  <p:notesSz cx="6858000" cy="9144000"/>
  <p:embeddedFontLst>
    <p:embeddedFont>
      <p:font typeface="Bebas Neue" panose="020B0604020202020204" charset="0"/>
      <p:regular r:id="rId23"/>
    </p:embeddedFont>
    <p:embeddedFont>
      <p:font typeface="Karla" pitchFamily="2" charset="0"/>
      <p:regular r:id="rId24"/>
      <p:bold r:id="rId25"/>
      <p:italic r:id="rId26"/>
      <p:boldItalic r:id="rId27"/>
    </p:embeddedFont>
    <p:embeddedFont>
      <p:font typeface="Montserrat ExtraBold" panose="00000900000000000000" pitchFamily="2" charset="0"/>
      <p:bold r:id="rId28"/>
      <p:boldItalic r:id="rId29"/>
    </p:embeddedFont>
    <p:embeddedFont>
      <p:font typeface="Roboto Condensed Light" panose="02000000000000000000" pitchFamily="2" charset="0"/>
      <p:regular r:id="rId30"/>
      <p: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D182735-D281-40AD-8CC8-1ED8D0996C98}">
  <a:tblStyle styleId="{BD182735-D281-40AD-8CC8-1ED8D0996C9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0" name="Google Shape;113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gf2779ff940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5" name="Google Shape;1795;gf2779ff940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3"/>
        <p:cNvGrpSpPr/>
        <p:nvPr/>
      </p:nvGrpSpPr>
      <p:grpSpPr>
        <a:xfrm>
          <a:off x="0" y="0"/>
          <a:ext cx="0" cy="0"/>
          <a:chOff x="0" y="0"/>
          <a:chExt cx="0" cy="0"/>
        </a:xfrm>
      </p:grpSpPr>
      <p:sp>
        <p:nvSpPr>
          <p:cNvPr id="1834" name="Google Shape;1834;gf2779ff94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5" name="Google Shape;1835;gf2779ff94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7" name="Google Shape;52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6" name="Google Shape;53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5" name="Google Shape;55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2" name="Google Shape;57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0" name="Google Shape;59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4" name="Google Shape;61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3" name="Google Shape;63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6" name="Google Shape;64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4" name="Google Shape;1284;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0" name="Google Shape;1290;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t>Los baños de agua fría y de agua caliente es una buena herramienta para el buen funcionamiento del organismo.</a:t>
            </a:r>
          </a:p>
          <a:p>
            <a:pPr marL="0" lvl="0" indent="0" algn="l" rtl="0">
              <a:spcBef>
                <a:spcPts val="0"/>
              </a:spcBef>
              <a:spcAft>
                <a:spcPts val="0"/>
              </a:spcAft>
              <a:buNone/>
            </a:pPr>
            <a:r>
              <a:rPr lang="es-MX" dirty="0"/>
              <a:t>IMPORTANTE</a:t>
            </a:r>
          </a:p>
          <a:p>
            <a:pPr marL="0" lvl="0" indent="0" algn="l" rtl="0">
              <a:spcBef>
                <a:spcPts val="0"/>
              </a:spcBef>
              <a:spcAft>
                <a:spcPts val="0"/>
              </a:spcAft>
              <a:buNone/>
            </a:pPr>
            <a:r>
              <a:rPr lang="es-MX" dirty="0"/>
              <a:t>Siempre comenzamos con calor y terminamos en agua fría o caliente dependiendo de la lesión:</a:t>
            </a:r>
          </a:p>
          <a:p>
            <a:pPr marL="0" lvl="0" indent="0" algn="l" rtl="0">
              <a:spcBef>
                <a:spcPts val="0"/>
              </a:spcBef>
              <a:spcAft>
                <a:spcPts val="0"/>
              </a:spcAft>
              <a:buNone/>
            </a:pPr>
            <a:r>
              <a:rPr lang="es-MX" dirty="0"/>
              <a:t>- Lesión reciente: Frío</a:t>
            </a:r>
          </a:p>
          <a:p>
            <a:pPr marL="0" lvl="0" indent="0" algn="l" rtl="0">
              <a:spcBef>
                <a:spcPts val="0"/>
              </a:spcBef>
              <a:spcAft>
                <a:spcPts val="0"/>
              </a:spcAft>
              <a:buNone/>
            </a:pPr>
            <a:r>
              <a:rPr lang="es-MX" dirty="0"/>
              <a:t>- Lesión crónica: caliente.</a:t>
            </a:r>
          </a:p>
          <a:p>
            <a:pPr marL="0" lvl="0" indent="0" algn="l" rtl="0">
              <a:spcBef>
                <a:spcPts val="0"/>
              </a:spcBef>
              <a:spcAft>
                <a:spcPts val="0"/>
              </a:spcAft>
              <a:buNone/>
            </a:pPr>
            <a:r>
              <a:rPr lang="es-MX" dirty="0"/>
              <a:t>• Se utiliza en la fase media de rehabilitación</a:t>
            </a:r>
          </a:p>
          <a:p>
            <a:pPr marL="0" lvl="0" indent="0" algn="l" rtl="0">
              <a:spcBef>
                <a:spcPts val="0"/>
              </a:spcBef>
              <a:spcAft>
                <a:spcPts val="0"/>
              </a:spcAft>
              <a:buNone/>
            </a:pPr>
            <a:r>
              <a:rPr lang="es-MX" dirty="0"/>
              <a:t>• Preparación para la movilizaciones</a:t>
            </a:r>
          </a:p>
          <a:p>
            <a:pPr marL="0" lvl="0" indent="0" algn="l" rtl="0">
              <a:spcBef>
                <a:spcPts val="0"/>
              </a:spcBef>
              <a:spcAft>
                <a:spcPts val="0"/>
              </a:spcAft>
              <a:buNone/>
            </a:pPr>
            <a:r>
              <a:rPr lang="es-MX" dirty="0"/>
              <a:t>• Esguinces</a:t>
            </a:r>
          </a:p>
          <a:p>
            <a:pPr marL="0" lvl="0" indent="0" algn="l" rtl="0">
              <a:spcBef>
                <a:spcPts val="0"/>
              </a:spcBef>
              <a:spcAft>
                <a:spcPts val="0"/>
              </a:spcAft>
              <a:buNone/>
            </a:pPr>
            <a:r>
              <a:rPr lang="es-MX" dirty="0"/>
              <a:t>• Fracturas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2" name="Google Shape;1352;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8"/>
        <p:cNvGrpSpPr/>
        <p:nvPr/>
      </p:nvGrpSpPr>
      <p:grpSpPr>
        <a:xfrm>
          <a:off x="0" y="0"/>
          <a:ext cx="0" cy="0"/>
          <a:chOff x="0" y="0"/>
          <a:chExt cx="0" cy="0"/>
        </a:xfrm>
      </p:grpSpPr>
      <p:sp>
        <p:nvSpPr>
          <p:cNvPr id="1479" name="Google Shape;1479;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0" name="Google Shape;1480;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Google Shape;1513;gf2779ff94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4" name="Google Shape;1514;gf2779ff94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Google Shape;1597;gf2779ff940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8" name="Google Shape;1598;gf2779ff940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1"/>
        <p:cNvGrpSpPr/>
        <p:nvPr/>
      </p:nvGrpSpPr>
      <p:grpSpPr>
        <a:xfrm>
          <a:off x="0" y="0"/>
          <a:ext cx="0" cy="0"/>
          <a:chOff x="0" y="0"/>
          <a:chExt cx="0" cy="0"/>
        </a:xfrm>
      </p:grpSpPr>
      <p:sp>
        <p:nvSpPr>
          <p:cNvPr id="1662" name="Google Shape;1662;gf2779ff940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3" name="Google Shape;1663;gf2779ff940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2779ff94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2779ff94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100" y="1292375"/>
            <a:ext cx="3858900" cy="1987200"/>
          </a:xfrm>
          <a:prstGeom prst="rect">
            <a:avLst/>
          </a:prstGeom>
        </p:spPr>
        <p:txBody>
          <a:bodyPr spcFirstLastPara="1" wrap="square" lIns="91425" tIns="91425" rIns="91425" bIns="91425" anchor="ctr" anchorCtr="0">
            <a:noAutofit/>
          </a:bodyPr>
          <a:lstStyle>
            <a:lvl1pPr lvl="0" algn="l">
              <a:spcBef>
                <a:spcPts val="0"/>
              </a:spcBef>
              <a:spcAft>
                <a:spcPts val="0"/>
              </a:spcAft>
              <a:buClr>
                <a:schemeClr val="lt2"/>
              </a:buClr>
              <a:buSzPts val="5200"/>
              <a:buNone/>
              <a:defRPr sz="4800">
                <a:solidFill>
                  <a:schemeClr val="lt2"/>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816854" y="3488125"/>
            <a:ext cx="3858900" cy="363000"/>
          </a:xfrm>
          <a:prstGeom prst="rect">
            <a:avLst/>
          </a:prstGeom>
          <a:solidFill>
            <a:schemeClr val="accent1"/>
          </a:solid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389153" y="4481509"/>
            <a:ext cx="547665" cy="365932"/>
            <a:chOff x="4840753" y="2688421"/>
            <a:chExt cx="547665" cy="365932"/>
          </a:xfrm>
        </p:grpSpPr>
        <p:sp>
          <p:nvSpPr>
            <p:cNvPr id="12" name="Google Shape;12;p2"/>
            <p:cNvSpPr/>
            <p:nvPr/>
          </p:nvSpPr>
          <p:spPr>
            <a:xfrm>
              <a:off x="4840753" y="2688421"/>
              <a:ext cx="547665" cy="365932"/>
            </a:xfrm>
            <a:custGeom>
              <a:avLst/>
              <a:gdLst/>
              <a:ahLst/>
              <a:cxnLst/>
              <a:rect l="l" t="t" r="r" b="b"/>
              <a:pathLst>
                <a:path w="3936" h="2630" extrusionOk="0">
                  <a:moveTo>
                    <a:pt x="3106" y="1"/>
                  </a:moveTo>
                  <a:cubicBezTo>
                    <a:pt x="2997" y="1"/>
                    <a:pt x="2885" y="25"/>
                    <a:pt x="2782" y="84"/>
                  </a:cubicBezTo>
                  <a:lnTo>
                    <a:pt x="502" y="1287"/>
                  </a:lnTo>
                  <a:cubicBezTo>
                    <a:pt x="151" y="1462"/>
                    <a:pt x="0" y="1888"/>
                    <a:pt x="201" y="2239"/>
                  </a:cubicBezTo>
                  <a:cubicBezTo>
                    <a:pt x="323" y="2483"/>
                    <a:pt x="565" y="2630"/>
                    <a:pt x="820" y="2630"/>
                  </a:cubicBezTo>
                  <a:cubicBezTo>
                    <a:pt x="932" y="2630"/>
                    <a:pt x="1046" y="2601"/>
                    <a:pt x="1153" y="2540"/>
                  </a:cubicBezTo>
                  <a:lnTo>
                    <a:pt x="3459" y="1337"/>
                  </a:lnTo>
                  <a:cubicBezTo>
                    <a:pt x="3810" y="1162"/>
                    <a:pt x="3935" y="735"/>
                    <a:pt x="3760" y="385"/>
                  </a:cubicBezTo>
                  <a:cubicBezTo>
                    <a:pt x="3660" y="209"/>
                    <a:pt x="3509" y="84"/>
                    <a:pt x="3334" y="34"/>
                  </a:cubicBezTo>
                  <a:cubicBezTo>
                    <a:pt x="3261" y="13"/>
                    <a:pt x="3184" y="1"/>
                    <a:pt x="3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070892" y="2688421"/>
              <a:ext cx="317523" cy="269788"/>
            </a:xfrm>
            <a:custGeom>
              <a:avLst/>
              <a:gdLst/>
              <a:ahLst/>
              <a:cxnLst/>
              <a:rect l="l" t="t" r="r" b="b"/>
              <a:pathLst>
                <a:path w="2282" h="1939" extrusionOk="0">
                  <a:moveTo>
                    <a:pt x="1452" y="1"/>
                  </a:moveTo>
                  <a:cubicBezTo>
                    <a:pt x="1343" y="1"/>
                    <a:pt x="1231" y="25"/>
                    <a:pt x="1128" y="84"/>
                  </a:cubicBezTo>
                  <a:lnTo>
                    <a:pt x="1" y="685"/>
                  </a:lnTo>
                  <a:lnTo>
                    <a:pt x="652" y="1939"/>
                  </a:lnTo>
                  <a:lnTo>
                    <a:pt x="1805" y="1337"/>
                  </a:lnTo>
                  <a:cubicBezTo>
                    <a:pt x="2156" y="1162"/>
                    <a:pt x="2281" y="735"/>
                    <a:pt x="2106" y="385"/>
                  </a:cubicBezTo>
                  <a:cubicBezTo>
                    <a:pt x="2006" y="209"/>
                    <a:pt x="1855" y="84"/>
                    <a:pt x="1680" y="34"/>
                  </a:cubicBezTo>
                  <a:cubicBezTo>
                    <a:pt x="1607" y="13"/>
                    <a:pt x="1530" y="1"/>
                    <a:pt x="14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840753" y="2688421"/>
              <a:ext cx="523176" cy="311668"/>
            </a:xfrm>
            <a:custGeom>
              <a:avLst/>
              <a:gdLst/>
              <a:ahLst/>
              <a:cxnLst/>
              <a:rect l="l" t="t" r="r" b="b"/>
              <a:pathLst>
                <a:path w="3760" h="2240" extrusionOk="0">
                  <a:moveTo>
                    <a:pt x="3106" y="1"/>
                  </a:moveTo>
                  <a:cubicBezTo>
                    <a:pt x="2997" y="1"/>
                    <a:pt x="2885" y="25"/>
                    <a:pt x="2782" y="84"/>
                  </a:cubicBezTo>
                  <a:lnTo>
                    <a:pt x="502" y="1287"/>
                  </a:lnTo>
                  <a:cubicBezTo>
                    <a:pt x="151" y="1462"/>
                    <a:pt x="0" y="1888"/>
                    <a:pt x="201" y="2239"/>
                  </a:cubicBezTo>
                  <a:lnTo>
                    <a:pt x="3760" y="385"/>
                  </a:lnTo>
                  <a:cubicBezTo>
                    <a:pt x="3660" y="209"/>
                    <a:pt x="3509" y="84"/>
                    <a:pt x="3334" y="34"/>
                  </a:cubicBezTo>
                  <a:cubicBezTo>
                    <a:pt x="3261" y="13"/>
                    <a:pt x="3184" y="1"/>
                    <a:pt x="3106"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4256550" y="4387509"/>
            <a:ext cx="408244" cy="505626"/>
            <a:chOff x="4369900" y="3975884"/>
            <a:chExt cx="408244" cy="505626"/>
          </a:xfrm>
        </p:grpSpPr>
        <p:sp>
          <p:nvSpPr>
            <p:cNvPr id="16" name="Google Shape;16;p2"/>
            <p:cNvSpPr/>
            <p:nvPr/>
          </p:nvSpPr>
          <p:spPr>
            <a:xfrm>
              <a:off x="4369900" y="3975884"/>
              <a:ext cx="408244" cy="505626"/>
            </a:xfrm>
            <a:custGeom>
              <a:avLst/>
              <a:gdLst/>
              <a:ahLst/>
              <a:cxnLst/>
              <a:rect l="l" t="t" r="r" b="b"/>
              <a:pathLst>
                <a:path w="2934" h="3634" extrusionOk="0">
                  <a:moveTo>
                    <a:pt x="734" y="1"/>
                  </a:moveTo>
                  <a:cubicBezTo>
                    <a:pt x="606" y="1"/>
                    <a:pt x="474" y="34"/>
                    <a:pt x="352" y="104"/>
                  </a:cubicBezTo>
                  <a:cubicBezTo>
                    <a:pt x="201" y="229"/>
                    <a:pt x="76" y="380"/>
                    <a:pt x="51" y="555"/>
                  </a:cubicBezTo>
                  <a:cubicBezTo>
                    <a:pt x="1" y="731"/>
                    <a:pt x="26" y="931"/>
                    <a:pt x="126" y="1107"/>
                  </a:cubicBezTo>
                  <a:lnTo>
                    <a:pt x="1530" y="3287"/>
                  </a:lnTo>
                  <a:cubicBezTo>
                    <a:pt x="1658" y="3511"/>
                    <a:pt x="1888" y="3633"/>
                    <a:pt x="2123" y="3633"/>
                  </a:cubicBezTo>
                  <a:cubicBezTo>
                    <a:pt x="2256" y="3633"/>
                    <a:pt x="2390" y="3594"/>
                    <a:pt x="2507" y="3513"/>
                  </a:cubicBezTo>
                  <a:cubicBezTo>
                    <a:pt x="2833" y="3312"/>
                    <a:pt x="2933" y="2861"/>
                    <a:pt x="2733" y="2535"/>
                  </a:cubicBezTo>
                  <a:lnTo>
                    <a:pt x="1354" y="330"/>
                  </a:lnTo>
                  <a:cubicBezTo>
                    <a:pt x="1207" y="117"/>
                    <a:pt x="975" y="1"/>
                    <a:pt x="7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369900" y="3975884"/>
              <a:ext cx="282738" cy="304015"/>
            </a:xfrm>
            <a:custGeom>
              <a:avLst/>
              <a:gdLst/>
              <a:ahLst/>
              <a:cxnLst/>
              <a:rect l="l" t="t" r="r" b="b"/>
              <a:pathLst>
                <a:path w="2032" h="2185" extrusionOk="0">
                  <a:moveTo>
                    <a:pt x="734" y="1"/>
                  </a:moveTo>
                  <a:cubicBezTo>
                    <a:pt x="606" y="1"/>
                    <a:pt x="474" y="34"/>
                    <a:pt x="352" y="104"/>
                  </a:cubicBezTo>
                  <a:cubicBezTo>
                    <a:pt x="201" y="229"/>
                    <a:pt x="76" y="380"/>
                    <a:pt x="51" y="555"/>
                  </a:cubicBezTo>
                  <a:cubicBezTo>
                    <a:pt x="1" y="731"/>
                    <a:pt x="26" y="931"/>
                    <a:pt x="126" y="1107"/>
                  </a:cubicBezTo>
                  <a:lnTo>
                    <a:pt x="828" y="2184"/>
                  </a:lnTo>
                  <a:lnTo>
                    <a:pt x="2031" y="1432"/>
                  </a:lnTo>
                  <a:lnTo>
                    <a:pt x="1354" y="330"/>
                  </a:lnTo>
                  <a:cubicBezTo>
                    <a:pt x="1207" y="117"/>
                    <a:pt x="975" y="1"/>
                    <a:pt x="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369900" y="3990354"/>
              <a:ext cx="348969" cy="491155"/>
            </a:xfrm>
            <a:custGeom>
              <a:avLst/>
              <a:gdLst/>
              <a:ahLst/>
              <a:cxnLst/>
              <a:rect l="l" t="t" r="r" b="b"/>
              <a:pathLst>
                <a:path w="2508" h="3530" extrusionOk="0">
                  <a:moveTo>
                    <a:pt x="352" y="0"/>
                  </a:moveTo>
                  <a:cubicBezTo>
                    <a:pt x="201" y="125"/>
                    <a:pt x="76" y="276"/>
                    <a:pt x="51" y="451"/>
                  </a:cubicBezTo>
                  <a:cubicBezTo>
                    <a:pt x="1" y="627"/>
                    <a:pt x="26" y="827"/>
                    <a:pt x="126" y="1003"/>
                  </a:cubicBezTo>
                  <a:lnTo>
                    <a:pt x="1530" y="3183"/>
                  </a:lnTo>
                  <a:cubicBezTo>
                    <a:pt x="1658" y="3407"/>
                    <a:pt x="1888" y="3529"/>
                    <a:pt x="2123" y="3529"/>
                  </a:cubicBezTo>
                  <a:cubicBezTo>
                    <a:pt x="2256" y="3529"/>
                    <a:pt x="2390" y="3490"/>
                    <a:pt x="2507" y="3409"/>
                  </a:cubicBezTo>
                  <a:lnTo>
                    <a:pt x="352" y="0"/>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a:off x="8460373" y="369729"/>
            <a:ext cx="313654" cy="388472"/>
            <a:chOff x="4369900" y="3975884"/>
            <a:chExt cx="408244" cy="505626"/>
          </a:xfrm>
        </p:grpSpPr>
        <p:sp>
          <p:nvSpPr>
            <p:cNvPr id="20" name="Google Shape;20;p2"/>
            <p:cNvSpPr/>
            <p:nvPr/>
          </p:nvSpPr>
          <p:spPr>
            <a:xfrm>
              <a:off x="4369900" y="3975884"/>
              <a:ext cx="408244" cy="505626"/>
            </a:xfrm>
            <a:custGeom>
              <a:avLst/>
              <a:gdLst/>
              <a:ahLst/>
              <a:cxnLst/>
              <a:rect l="l" t="t" r="r" b="b"/>
              <a:pathLst>
                <a:path w="2934" h="3634" extrusionOk="0">
                  <a:moveTo>
                    <a:pt x="734" y="1"/>
                  </a:moveTo>
                  <a:cubicBezTo>
                    <a:pt x="606" y="1"/>
                    <a:pt x="474" y="34"/>
                    <a:pt x="352" y="104"/>
                  </a:cubicBezTo>
                  <a:cubicBezTo>
                    <a:pt x="201" y="229"/>
                    <a:pt x="76" y="380"/>
                    <a:pt x="51" y="555"/>
                  </a:cubicBezTo>
                  <a:cubicBezTo>
                    <a:pt x="1" y="731"/>
                    <a:pt x="26" y="931"/>
                    <a:pt x="126" y="1107"/>
                  </a:cubicBezTo>
                  <a:lnTo>
                    <a:pt x="1530" y="3287"/>
                  </a:lnTo>
                  <a:cubicBezTo>
                    <a:pt x="1658" y="3511"/>
                    <a:pt x="1888" y="3633"/>
                    <a:pt x="2123" y="3633"/>
                  </a:cubicBezTo>
                  <a:cubicBezTo>
                    <a:pt x="2256" y="3633"/>
                    <a:pt x="2390" y="3594"/>
                    <a:pt x="2507" y="3513"/>
                  </a:cubicBezTo>
                  <a:cubicBezTo>
                    <a:pt x="2833" y="3312"/>
                    <a:pt x="2933" y="2861"/>
                    <a:pt x="2733" y="2535"/>
                  </a:cubicBezTo>
                  <a:lnTo>
                    <a:pt x="1354" y="330"/>
                  </a:lnTo>
                  <a:cubicBezTo>
                    <a:pt x="1207" y="117"/>
                    <a:pt x="975" y="1"/>
                    <a:pt x="7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369900" y="3975884"/>
              <a:ext cx="282738" cy="304015"/>
            </a:xfrm>
            <a:custGeom>
              <a:avLst/>
              <a:gdLst/>
              <a:ahLst/>
              <a:cxnLst/>
              <a:rect l="l" t="t" r="r" b="b"/>
              <a:pathLst>
                <a:path w="2032" h="2185" extrusionOk="0">
                  <a:moveTo>
                    <a:pt x="734" y="1"/>
                  </a:moveTo>
                  <a:cubicBezTo>
                    <a:pt x="606" y="1"/>
                    <a:pt x="474" y="34"/>
                    <a:pt x="352" y="104"/>
                  </a:cubicBezTo>
                  <a:cubicBezTo>
                    <a:pt x="201" y="229"/>
                    <a:pt x="76" y="380"/>
                    <a:pt x="51" y="555"/>
                  </a:cubicBezTo>
                  <a:cubicBezTo>
                    <a:pt x="1" y="731"/>
                    <a:pt x="26" y="931"/>
                    <a:pt x="126" y="1107"/>
                  </a:cubicBezTo>
                  <a:lnTo>
                    <a:pt x="828" y="2184"/>
                  </a:lnTo>
                  <a:lnTo>
                    <a:pt x="2031" y="1432"/>
                  </a:lnTo>
                  <a:lnTo>
                    <a:pt x="1354" y="330"/>
                  </a:lnTo>
                  <a:cubicBezTo>
                    <a:pt x="1207" y="117"/>
                    <a:pt x="975" y="1"/>
                    <a:pt x="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369900" y="3990354"/>
              <a:ext cx="348969" cy="491155"/>
            </a:xfrm>
            <a:custGeom>
              <a:avLst/>
              <a:gdLst/>
              <a:ahLst/>
              <a:cxnLst/>
              <a:rect l="l" t="t" r="r" b="b"/>
              <a:pathLst>
                <a:path w="2508" h="3530" extrusionOk="0">
                  <a:moveTo>
                    <a:pt x="352" y="0"/>
                  </a:moveTo>
                  <a:cubicBezTo>
                    <a:pt x="201" y="125"/>
                    <a:pt x="76" y="276"/>
                    <a:pt x="51" y="451"/>
                  </a:cubicBezTo>
                  <a:cubicBezTo>
                    <a:pt x="1" y="627"/>
                    <a:pt x="26" y="827"/>
                    <a:pt x="126" y="1003"/>
                  </a:cubicBezTo>
                  <a:lnTo>
                    <a:pt x="1530" y="3183"/>
                  </a:lnTo>
                  <a:cubicBezTo>
                    <a:pt x="1658" y="3407"/>
                    <a:pt x="1888" y="3529"/>
                    <a:pt x="2123" y="3529"/>
                  </a:cubicBezTo>
                  <a:cubicBezTo>
                    <a:pt x="2256" y="3529"/>
                    <a:pt x="2390" y="3490"/>
                    <a:pt x="2507" y="3409"/>
                  </a:cubicBezTo>
                  <a:lnTo>
                    <a:pt x="352" y="0"/>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flipH="1">
            <a:off x="4117128" y="-85429"/>
            <a:ext cx="547665" cy="365932"/>
            <a:chOff x="4840753" y="2688421"/>
            <a:chExt cx="547665" cy="365932"/>
          </a:xfrm>
        </p:grpSpPr>
        <p:sp>
          <p:nvSpPr>
            <p:cNvPr id="24" name="Google Shape;24;p2"/>
            <p:cNvSpPr/>
            <p:nvPr/>
          </p:nvSpPr>
          <p:spPr>
            <a:xfrm>
              <a:off x="4840753" y="2688421"/>
              <a:ext cx="547665" cy="365932"/>
            </a:xfrm>
            <a:custGeom>
              <a:avLst/>
              <a:gdLst/>
              <a:ahLst/>
              <a:cxnLst/>
              <a:rect l="l" t="t" r="r" b="b"/>
              <a:pathLst>
                <a:path w="3936" h="2630" extrusionOk="0">
                  <a:moveTo>
                    <a:pt x="3106" y="1"/>
                  </a:moveTo>
                  <a:cubicBezTo>
                    <a:pt x="2997" y="1"/>
                    <a:pt x="2885" y="25"/>
                    <a:pt x="2782" y="84"/>
                  </a:cubicBezTo>
                  <a:lnTo>
                    <a:pt x="502" y="1287"/>
                  </a:lnTo>
                  <a:cubicBezTo>
                    <a:pt x="151" y="1462"/>
                    <a:pt x="0" y="1888"/>
                    <a:pt x="201" y="2239"/>
                  </a:cubicBezTo>
                  <a:cubicBezTo>
                    <a:pt x="323" y="2483"/>
                    <a:pt x="565" y="2630"/>
                    <a:pt x="820" y="2630"/>
                  </a:cubicBezTo>
                  <a:cubicBezTo>
                    <a:pt x="932" y="2630"/>
                    <a:pt x="1046" y="2601"/>
                    <a:pt x="1153" y="2540"/>
                  </a:cubicBezTo>
                  <a:lnTo>
                    <a:pt x="3459" y="1337"/>
                  </a:lnTo>
                  <a:cubicBezTo>
                    <a:pt x="3810" y="1162"/>
                    <a:pt x="3935" y="735"/>
                    <a:pt x="3760" y="385"/>
                  </a:cubicBezTo>
                  <a:cubicBezTo>
                    <a:pt x="3660" y="209"/>
                    <a:pt x="3509" y="84"/>
                    <a:pt x="3334" y="34"/>
                  </a:cubicBezTo>
                  <a:cubicBezTo>
                    <a:pt x="3261" y="13"/>
                    <a:pt x="3184" y="1"/>
                    <a:pt x="3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070892" y="2688421"/>
              <a:ext cx="317523" cy="269788"/>
            </a:xfrm>
            <a:custGeom>
              <a:avLst/>
              <a:gdLst/>
              <a:ahLst/>
              <a:cxnLst/>
              <a:rect l="l" t="t" r="r" b="b"/>
              <a:pathLst>
                <a:path w="2282" h="1939" extrusionOk="0">
                  <a:moveTo>
                    <a:pt x="1452" y="1"/>
                  </a:moveTo>
                  <a:cubicBezTo>
                    <a:pt x="1343" y="1"/>
                    <a:pt x="1231" y="25"/>
                    <a:pt x="1128" y="84"/>
                  </a:cubicBezTo>
                  <a:lnTo>
                    <a:pt x="1" y="685"/>
                  </a:lnTo>
                  <a:lnTo>
                    <a:pt x="652" y="1939"/>
                  </a:lnTo>
                  <a:lnTo>
                    <a:pt x="1805" y="1337"/>
                  </a:lnTo>
                  <a:cubicBezTo>
                    <a:pt x="2156" y="1162"/>
                    <a:pt x="2281" y="735"/>
                    <a:pt x="2106" y="385"/>
                  </a:cubicBezTo>
                  <a:cubicBezTo>
                    <a:pt x="2006" y="209"/>
                    <a:pt x="1855" y="84"/>
                    <a:pt x="1680" y="34"/>
                  </a:cubicBezTo>
                  <a:cubicBezTo>
                    <a:pt x="1607" y="13"/>
                    <a:pt x="1530" y="1"/>
                    <a:pt x="14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840753" y="2688421"/>
              <a:ext cx="523176" cy="311668"/>
            </a:xfrm>
            <a:custGeom>
              <a:avLst/>
              <a:gdLst/>
              <a:ahLst/>
              <a:cxnLst/>
              <a:rect l="l" t="t" r="r" b="b"/>
              <a:pathLst>
                <a:path w="3760" h="2240" extrusionOk="0">
                  <a:moveTo>
                    <a:pt x="3106" y="1"/>
                  </a:moveTo>
                  <a:cubicBezTo>
                    <a:pt x="2997" y="1"/>
                    <a:pt x="2885" y="25"/>
                    <a:pt x="2782" y="84"/>
                  </a:cubicBezTo>
                  <a:lnTo>
                    <a:pt x="502" y="1287"/>
                  </a:lnTo>
                  <a:cubicBezTo>
                    <a:pt x="151" y="1462"/>
                    <a:pt x="0" y="1888"/>
                    <a:pt x="201" y="2239"/>
                  </a:cubicBezTo>
                  <a:lnTo>
                    <a:pt x="3760" y="385"/>
                  </a:lnTo>
                  <a:cubicBezTo>
                    <a:pt x="3660" y="209"/>
                    <a:pt x="3509" y="84"/>
                    <a:pt x="3334" y="34"/>
                  </a:cubicBezTo>
                  <a:cubicBezTo>
                    <a:pt x="3261" y="13"/>
                    <a:pt x="3184" y="1"/>
                    <a:pt x="3106"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2"/>
          <p:cNvGrpSpPr/>
          <p:nvPr/>
        </p:nvGrpSpPr>
        <p:grpSpPr>
          <a:xfrm>
            <a:off x="-84427" y="2183279"/>
            <a:ext cx="313654" cy="388472"/>
            <a:chOff x="4369900" y="3975884"/>
            <a:chExt cx="408244" cy="505626"/>
          </a:xfrm>
        </p:grpSpPr>
        <p:sp>
          <p:nvSpPr>
            <p:cNvPr id="28" name="Google Shape;28;p2"/>
            <p:cNvSpPr/>
            <p:nvPr/>
          </p:nvSpPr>
          <p:spPr>
            <a:xfrm>
              <a:off x="4369900" y="3975884"/>
              <a:ext cx="408244" cy="505626"/>
            </a:xfrm>
            <a:custGeom>
              <a:avLst/>
              <a:gdLst/>
              <a:ahLst/>
              <a:cxnLst/>
              <a:rect l="l" t="t" r="r" b="b"/>
              <a:pathLst>
                <a:path w="2934" h="3634" extrusionOk="0">
                  <a:moveTo>
                    <a:pt x="734" y="1"/>
                  </a:moveTo>
                  <a:cubicBezTo>
                    <a:pt x="606" y="1"/>
                    <a:pt x="474" y="34"/>
                    <a:pt x="352" y="104"/>
                  </a:cubicBezTo>
                  <a:cubicBezTo>
                    <a:pt x="201" y="229"/>
                    <a:pt x="76" y="380"/>
                    <a:pt x="51" y="555"/>
                  </a:cubicBezTo>
                  <a:cubicBezTo>
                    <a:pt x="1" y="731"/>
                    <a:pt x="26" y="931"/>
                    <a:pt x="126" y="1107"/>
                  </a:cubicBezTo>
                  <a:lnTo>
                    <a:pt x="1530" y="3287"/>
                  </a:lnTo>
                  <a:cubicBezTo>
                    <a:pt x="1658" y="3511"/>
                    <a:pt x="1888" y="3633"/>
                    <a:pt x="2123" y="3633"/>
                  </a:cubicBezTo>
                  <a:cubicBezTo>
                    <a:pt x="2256" y="3633"/>
                    <a:pt x="2390" y="3594"/>
                    <a:pt x="2507" y="3513"/>
                  </a:cubicBezTo>
                  <a:cubicBezTo>
                    <a:pt x="2833" y="3312"/>
                    <a:pt x="2933" y="2861"/>
                    <a:pt x="2733" y="2535"/>
                  </a:cubicBezTo>
                  <a:lnTo>
                    <a:pt x="1354" y="330"/>
                  </a:lnTo>
                  <a:cubicBezTo>
                    <a:pt x="1207" y="117"/>
                    <a:pt x="975" y="1"/>
                    <a:pt x="7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369900" y="3975884"/>
              <a:ext cx="282738" cy="304015"/>
            </a:xfrm>
            <a:custGeom>
              <a:avLst/>
              <a:gdLst/>
              <a:ahLst/>
              <a:cxnLst/>
              <a:rect l="l" t="t" r="r" b="b"/>
              <a:pathLst>
                <a:path w="2032" h="2185" extrusionOk="0">
                  <a:moveTo>
                    <a:pt x="734" y="1"/>
                  </a:moveTo>
                  <a:cubicBezTo>
                    <a:pt x="606" y="1"/>
                    <a:pt x="474" y="34"/>
                    <a:pt x="352" y="104"/>
                  </a:cubicBezTo>
                  <a:cubicBezTo>
                    <a:pt x="201" y="229"/>
                    <a:pt x="76" y="380"/>
                    <a:pt x="51" y="555"/>
                  </a:cubicBezTo>
                  <a:cubicBezTo>
                    <a:pt x="1" y="731"/>
                    <a:pt x="26" y="931"/>
                    <a:pt x="126" y="1107"/>
                  </a:cubicBezTo>
                  <a:lnTo>
                    <a:pt x="828" y="2184"/>
                  </a:lnTo>
                  <a:lnTo>
                    <a:pt x="2031" y="1432"/>
                  </a:lnTo>
                  <a:lnTo>
                    <a:pt x="1354" y="330"/>
                  </a:lnTo>
                  <a:cubicBezTo>
                    <a:pt x="1207" y="117"/>
                    <a:pt x="975" y="1"/>
                    <a:pt x="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369900" y="3990354"/>
              <a:ext cx="348969" cy="491155"/>
            </a:xfrm>
            <a:custGeom>
              <a:avLst/>
              <a:gdLst/>
              <a:ahLst/>
              <a:cxnLst/>
              <a:rect l="l" t="t" r="r" b="b"/>
              <a:pathLst>
                <a:path w="2508" h="3530" extrusionOk="0">
                  <a:moveTo>
                    <a:pt x="352" y="0"/>
                  </a:moveTo>
                  <a:cubicBezTo>
                    <a:pt x="201" y="125"/>
                    <a:pt x="76" y="276"/>
                    <a:pt x="51" y="451"/>
                  </a:cubicBezTo>
                  <a:cubicBezTo>
                    <a:pt x="1" y="627"/>
                    <a:pt x="26" y="827"/>
                    <a:pt x="126" y="1003"/>
                  </a:cubicBezTo>
                  <a:lnTo>
                    <a:pt x="1530" y="3183"/>
                  </a:lnTo>
                  <a:cubicBezTo>
                    <a:pt x="1658" y="3407"/>
                    <a:pt x="1888" y="3529"/>
                    <a:pt x="2123" y="3529"/>
                  </a:cubicBezTo>
                  <a:cubicBezTo>
                    <a:pt x="2256" y="3529"/>
                    <a:pt x="2390" y="3490"/>
                    <a:pt x="2507" y="3409"/>
                  </a:cubicBezTo>
                  <a:lnTo>
                    <a:pt x="352" y="0"/>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31;p2"/>
          <p:cNvGrpSpPr/>
          <p:nvPr/>
        </p:nvGrpSpPr>
        <p:grpSpPr>
          <a:xfrm rot="3164984">
            <a:off x="995814" y="339495"/>
            <a:ext cx="293989" cy="293989"/>
            <a:chOff x="2541888" y="4682900"/>
            <a:chExt cx="376775" cy="376775"/>
          </a:xfrm>
        </p:grpSpPr>
        <p:sp>
          <p:nvSpPr>
            <p:cNvPr id="32" name="Google Shape;32;p2"/>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34;p2"/>
          <p:cNvGrpSpPr/>
          <p:nvPr/>
        </p:nvGrpSpPr>
        <p:grpSpPr>
          <a:xfrm rot="3164984">
            <a:off x="6833514" y="392408"/>
            <a:ext cx="293989" cy="293989"/>
            <a:chOff x="2541888" y="4682900"/>
            <a:chExt cx="376775" cy="376775"/>
          </a:xfrm>
        </p:grpSpPr>
        <p:sp>
          <p:nvSpPr>
            <p:cNvPr id="35" name="Google Shape;35;p2"/>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rot="3164657">
            <a:off x="2336811" y="4551188"/>
            <a:ext cx="223809" cy="223839"/>
            <a:chOff x="2541888" y="4682900"/>
            <a:chExt cx="376775" cy="376775"/>
          </a:xfrm>
        </p:grpSpPr>
        <p:sp>
          <p:nvSpPr>
            <p:cNvPr id="38" name="Google Shape;38;p2"/>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717"/>
        <p:cNvGrpSpPr/>
        <p:nvPr/>
      </p:nvGrpSpPr>
      <p:grpSpPr>
        <a:xfrm>
          <a:off x="0" y="0"/>
          <a:ext cx="0" cy="0"/>
          <a:chOff x="0" y="0"/>
          <a:chExt cx="0" cy="0"/>
        </a:xfrm>
      </p:grpSpPr>
      <p:sp>
        <p:nvSpPr>
          <p:cNvPr id="718" name="Google Shape;718;p2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9" name="Google Shape;719;p21"/>
          <p:cNvSpPr txBox="1">
            <a:spLocks noGrp="1"/>
          </p:cNvSpPr>
          <p:nvPr>
            <p:ph type="title" idx="2"/>
          </p:nvPr>
        </p:nvSpPr>
        <p:spPr>
          <a:xfrm>
            <a:off x="720000" y="25758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1"/>
          <p:cNvSpPr txBox="1">
            <a:spLocks noGrp="1"/>
          </p:cNvSpPr>
          <p:nvPr>
            <p:ph type="subTitle" idx="1"/>
          </p:nvPr>
        </p:nvSpPr>
        <p:spPr>
          <a:xfrm>
            <a:off x="720000" y="3103525"/>
            <a:ext cx="2305500" cy="807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721" name="Google Shape;721;p21"/>
          <p:cNvGrpSpPr/>
          <p:nvPr/>
        </p:nvGrpSpPr>
        <p:grpSpPr>
          <a:xfrm>
            <a:off x="-180961" y="3754862"/>
            <a:ext cx="489800" cy="505013"/>
            <a:chOff x="5307989" y="1312048"/>
            <a:chExt cx="376798" cy="388472"/>
          </a:xfrm>
        </p:grpSpPr>
        <p:sp>
          <p:nvSpPr>
            <p:cNvPr id="722" name="Google Shape;722;p21"/>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1"/>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1"/>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 name="Google Shape;725;p21"/>
          <p:cNvGrpSpPr/>
          <p:nvPr/>
        </p:nvGrpSpPr>
        <p:grpSpPr>
          <a:xfrm rot="-7845872">
            <a:off x="8596151" y="584635"/>
            <a:ext cx="439926" cy="293944"/>
            <a:chOff x="4840753" y="2688421"/>
            <a:chExt cx="547665" cy="365932"/>
          </a:xfrm>
        </p:grpSpPr>
        <p:sp>
          <p:nvSpPr>
            <p:cNvPr id="726" name="Google Shape;726;p21"/>
            <p:cNvSpPr/>
            <p:nvPr/>
          </p:nvSpPr>
          <p:spPr>
            <a:xfrm>
              <a:off x="4840753" y="2688421"/>
              <a:ext cx="547665" cy="365932"/>
            </a:xfrm>
            <a:custGeom>
              <a:avLst/>
              <a:gdLst/>
              <a:ahLst/>
              <a:cxnLst/>
              <a:rect l="l" t="t" r="r" b="b"/>
              <a:pathLst>
                <a:path w="3936" h="2630" extrusionOk="0">
                  <a:moveTo>
                    <a:pt x="3106" y="1"/>
                  </a:moveTo>
                  <a:cubicBezTo>
                    <a:pt x="2997" y="1"/>
                    <a:pt x="2885" y="25"/>
                    <a:pt x="2782" y="84"/>
                  </a:cubicBezTo>
                  <a:lnTo>
                    <a:pt x="502" y="1287"/>
                  </a:lnTo>
                  <a:cubicBezTo>
                    <a:pt x="151" y="1462"/>
                    <a:pt x="0" y="1888"/>
                    <a:pt x="201" y="2239"/>
                  </a:cubicBezTo>
                  <a:cubicBezTo>
                    <a:pt x="323" y="2483"/>
                    <a:pt x="565" y="2630"/>
                    <a:pt x="820" y="2630"/>
                  </a:cubicBezTo>
                  <a:cubicBezTo>
                    <a:pt x="932" y="2630"/>
                    <a:pt x="1046" y="2601"/>
                    <a:pt x="1153" y="2540"/>
                  </a:cubicBezTo>
                  <a:lnTo>
                    <a:pt x="3459" y="1337"/>
                  </a:lnTo>
                  <a:cubicBezTo>
                    <a:pt x="3810" y="1162"/>
                    <a:pt x="3935" y="735"/>
                    <a:pt x="3760" y="385"/>
                  </a:cubicBezTo>
                  <a:cubicBezTo>
                    <a:pt x="3660" y="209"/>
                    <a:pt x="3509" y="84"/>
                    <a:pt x="3334" y="34"/>
                  </a:cubicBezTo>
                  <a:cubicBezTo>
                    <a:pt x="3261" y="13"/>
                    <a:pt x="3184" y="1"/>
                    <a:pt x="3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1"/>
            <p:cNvSpPr/>
            <p:nvPr/>
          </p:nvSpPr>
          <p:spPr>
            <a:xfrm>
              <a:off x="5070892" y="2688421"/>
              <a:ext cx="317523" cy="269788"/>
            </a:xfrm>
            <a:custGeom>
              <a:avLst/>
              <a:gdLst/>
              <a:ahLst/>
              <a:cxnLst/>
              <a:rect l="l" t="t" r="r" b="b"/>
              <a:pathLst>
                <a:path w="2282" h="1939" extrusionOk="0">
                  <a:moveTo>
                    <a:pt x="1452" y="1"/>
                  </a:moveTo>
                  <a:cubicBezTo>
                    <a:pt x="1343" y="1"/>
                    <a:pt x="1231" y="25"/>
                    <a:pt x="1128" y="84"/>
                  </a:cubicBezTo>
                  <a:lnTo>
                    <a:pt x="1" y="685"/>
                  </a:lnTo>
                  <a:lnTo>
                    <a:pt x="652" y="1939"/>
                  </a:lnTo>
                  <a:lnTo>
                    <a:pt x="1805" y="1337"/>
                  </a:lnTo>
                  <a:cubicBezTo>
                    <a:pt x="2156" y="1162"/>
                    <a:pt x="2281" y="735"/>
                    <a:pt x="2106" y="385"/>
                  </a:cubicBezTo>
                  <a:cubicBezTo>
                    <a:pt x="2006" y="209"/>
                    <a:pt x="1855" y="84"/>
                    <a:pt x="1680" y="34"/>
                  </a:cubicBezTo>
                  <a:cubicBezTo>
                    <a:pt x="1607" y="13"/>
                    <a:pt x="1530" y="1"/>
                    <a:pt x="14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1"/>
            <p:cNvSpPr/>
            <p:nvPr/>
          </p:nvSpPr>
          <p:spPr>
            <a:xfrm>
              <a:off x="4840753" y="2688421"/>
              <a:ext cx="523176" cy="311668"/>
            </a:xfrm>
            <a:custGeom>
              <a:avLst/>
              <a:gdLst/>
              <a:ahLst/>
              <a:cxnLst/>
              <a:rect l="l" t="t" r="r" b="b"/>
              <a:pathLst>
                <a:path w="3760" h="2240" extrusionOk="0">
                  <a:moveTo>
                    <a:pt x="3106" y="1"/>
                  </a:moveTo>
                  <a:cubicBezTo>
                    <a:pt x="2997" y="1"/>
                    <a:pt x="2885" y="25"/>
                    <a:pt x="2782" y="84"/>
                  </a:cubicBezTo>
                  <a:lnTo>
                    <a:pt x="502" y="1287"/>
                  </a:lnTo>
                  <a:cubicBezTo>
                    <a:pt x="151" y="1462"/>
                    <a:pt x="0" y="1888"/>
                    <a:pt x="201" y="2239"/>
                  </a:cubicBezTo>
                  <a:lnTo>
                    <a:pt x="3760" y="385"/>
                  </a:lnTo>
                  <a:cubicBezTo>
                    <a:pt x="3660" y="209"/>
                    <a:pt x="3509" y="84"/>
                    <a:pt x="3334" y="34"/>
                  </a:cubicBezTo>
                  <a:cubicBezTo>
                    <a:pt x="3261" y="13"/>
                    <a:pt x="3184" y="1"/>
                    <a:pt x="3106"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21"/>
          <p:cNvGrpSpPr/>
          <p:nvPr/>
        </p:nvGrpSpPr>
        <p:grpSpPr>
          <a:xfrm rot="4762111">
            <a:off x="5424793" y="4757957"/>
            <a:ext cx="439933" cy="293949"/>
            <a:chOff x="4840753" y="2688421"/>
            <a:chExt cx="547665" cy="365932"/>
          </a:xfrm>
        </p:grpSpPr>
        <p:sp>
          <p:nvSpPr>
            <p:cNvPr id="730" name="Google Shape;730;p21"/>
            <p:cNvSpPr/>
            <p:nvPr/>
          </p:nvSpPr>
          <p:spPr>
            <a:xfrm>
              <a:off x="4840753" y="2688421"/>
              <a:ext cx="547665" cy="365932"/>
            </a:xfrm>
            <a:custGeom>
              <a:avLst/>
              <a:gdLst/>
              <a:ahLst/>
              <a:cxnLst/>
              <a:rect l="l" t="t" r="r" b="b"/>
              <a:pathLst>
                <a:path w="3936" h="2630" extrusionOk="0">
                  <a:moveTo>
                    <a:pt x="3106" y="1"/>
                  </a:moveTo>
                  <a:cubicBezTo>
                    <a:pt x="2997" y="1"/>
                    <a:pt x="2885" y="25"/>
                    <a:pt x="2782" y="84"/>
                  </a:cubicBezTo>
                  <a:lnTo>
                    <a:pt x="502" y="1287"/>
                  </a:lnTo>
                  <a:cubicBezTo>
                    <a:pt x="151" y="1462"/>
                    <a:pt x="0" y="1888"/>
                    <a:pt x="201" y="2239"/>
                  </a:cubicBezTo>
                  <a:cubicBezTo>
                    <a:pt x="323" y="2483"/>
                    <a:pt x="565" y="2630"/>
                    <a:pt x="820" y="2630"/>
                  </a:cubicBezTo>
                  <a:cubicBezTo>
                    <a:pt x="932" y="2630"/>
                    <a:pt x="1046" y="2601"/>
                    <a:pt x="1153" y="2540"/>
                  </a:cubicBezTo>
                  <a:lnTo>
                    <a:pt x="3459" y="1337"/>
                  </a:lnTo>
                  <a:cubicBezTo>
                    <a:pt x="3810" y="1162"/>
                    <a:pt x="3935" y="735"/>
                    <a:pt x="3760" y="385"/>
                  </a:cubicBezTo>
                  <a:cubicBezTo>
                    <a:pt x="3660" y="209"/>
                    <a:pt x="3509" y="84"/>
                    <a:pt x="3334" y="34"/>
                  </a:cubicBezTo>
                  <a:cubicBezTo>
                    <a:pt x="3261" y="13"/>
                    <a:pt x="3184" y="1"/>
                    <a:pt x="3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1"/>
            <p:cNvSpPr/>
            <p:nvPr/>
          </p:nvSpPr>
          <p:spPr>
            <a:xfrm>
              <a:off x="5070892" y="2688421"/>
              <a:ext cx="317523" cy="269788"/>
            </a:xfrm>
            <a:custGeom>
              <a:avLst/>
              <a:gdLst/>
              <a:ahLst/>
              <a:cxnLst/>
              <a:rect l="l" t="t" r="r" b="b"/>
              <a:pathLst>
                <a:path w="2282" h="1939" extrusionOk="0">
                  <a:moveTo>
                    <a:pt x="1452" y="1"/>
                  </a:moveTo>
                  <a:cubicBezTo>
                    <a:pt x="1343" y="1"/>
                    <a:pt x="1231" y="25"/>
                    <a:pt x="1128" y="84"/>
                  </a:cubicBezTo>
                  <a:lnTo>
                    <a:pt x="1" y="685"/>
                  </a:lnTo>
                  <a:lnTo>
                    <a:pt x="652" y="1939"/>
                  </a:lnTo>
                  <a:lnTo>
                    <a:pt x="1805" y="1337"/>
                  </a:lnTo>
                  <a:cubicBezTo>
                    <a:pt x="2156" y="1162"/>
                    <a:pt x="2281" y="735"/>
                    <a:pt x="2106" y="385"/>
                  </a:cubicBezTo>
                  <a:cubicBezTo>
                    <a:pt x="2006" y="209"/>
                    <a:pt x="1855" y="84"/>
                    <a:pt x="1680" y="34"/>
                  </a:cubicBezTo>
                  <a:cubicBezTo>
                    <a:pt x="1607" y="13"/>
                    <a:pt x="1530" y="1"/>
                    <a:pt x="14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1"/>
            <p:cNvSpPr/>
            <p:nvPr/>
          </p:nvSpPr>
          <p:spPr>
            <a:xfrm>
              <a:off x="4840753" y="2688421"/>
              <a:ext cx="523176" cy="311668"/>
            </a:xfrm>
            <a:custGeom>
              <a:avLst/>
              <a:gdLst/>
              <a:ahLst/>
              <a:cxnLst/>
              <a:rect l="l" t="t" r="r" b="b"/>
              <a:pathLst>
                <a:path w="3760" h="2240" extrusionOk="0">
                  <a:moveTo>
                    <a:pt x="3106" y="1"/>
                  </a:moveTo>
                  <a:cubicBezTo>
                    <a:pt x="2997" y="1"/>
                    <a:pt x="2885" y="25"/>
                    <a:pt x="2782" y="84"/>
                  </a:cubicBezTo>
                  <a:lnTo>
                    <a:pt x="502" y="1287"/>
                  </a:lnTo>
                  <a:cubicBezTo>
                    <a:pt x="151" y="1462"/>
                    <a:pt x="0" y="1888"/>
                    <a:pt x="201" y="2239"/>
                  </a:cubicBezTo>
                  <a:lnTo>
                    <a:pt x="3760" y="385"/>
                  </a:lnTo>
                  <a:cubicBezTo>
                    <a:pt x="3660" y="209"/>
                    <a:pt x="3509" y="84"/>
                    <a:pt x="3334" y="34"/>
                  </a:cubicBezTo>
                  <a:cubicBezTo>
                    <a:pt x="3261" y="13"/>
                    <a:pt x="3184" y="1"/>
                    <a:pt x="3106"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3" name="Google Shape;733;p21"/>
          <p:cNvGrpSpPr/>
          <p:nvPr/>
        </p:nvGrpSpPr>
        <p:grpSpPr>
          <a:xfrm rot="2944244" flipH="1">
            <a:off x="8299289" y="4652419"/>
            <a:ext cx="489800" cy="505030"/>
            <a:chOff x="5307989" y="1312048"/>
            <a:chExt cx="376798" cy="388472"/>
          </a:xfrm>
        </p:grpSpPr>
        <p:sp>
          <p:nvSpPr>
            <p:cNvPr id="734" name="Google Shape;734;p21"/>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1"/>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1"/>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7" name="Google Shape;737;p21"/>
          <p:cNvSpPr txBox="1">
            <a:spLocks noGrp="1"/>
          </p:cNvSpPr>
          <p:nvPr>
            <p:ph type="title" idx="3"/>
          </p:nvPr>
        </p:nvSpPr>
        <p:spPr>
          <a:xfrm>
            <a:off x="3419250" y="25758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38" name="Google Shape;738;p21"/>
          <p:cNvSpPr txBox="1">
            <a:spLocks noGrp="1"/>
          </p:cNvSpPr>
          <p:nvPr>
            <p:ph type="subTitle" idx="4"/>
          </p:nvPr>
        </p:nvSpPr>
        <p:spPr>
          <a:xfrm>
            <a:off x="3419250" y="3103525"/>
            <a:ext cx="2305500" cy="807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9" name="Google Shape;739;p21"/>
          <p:cNvSpPr txBox="1">
            <a:spLocks noGrp="1"/>
          </p:cNvSpPr>
          <p:nvPr>
            <p:ph type="title" idx="5"/>
          </p:nvPr>
        </p:nvSpPr>
        <p:spPr>
          <a:xfrm>
            <a:off x="6118447" y="25758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40" name="Google Shape;740;p21"/>
          <p:cNvSpPr txBox="1">
            <a:spLocks noGrp="1"/>
          </p:cNvSpPr>
          <p:nvPr>
            <p:ph type="subTitle" idx="6"/>
          </p:nvPr>
        </p:nvSpPr>
        <p:spPr>
          <a:xfrm>
            <a:off x="6118447" y="3103525"/>
            <a:ext cx="2305500" cy="807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741" name="Google Shape;741;p21"/>
          <p:cNvGrpSpPr/>
          <p:nvPr/>
        </p:nvGrpSpPr>
        <p:grpSpPr>
          <a:xfrm rot="3164984">
            <a:off x="246964" y="504008"/>
            <a:ext cx="293989" cy="293989"/>
            <a:chOff x="2541888" y="4682900"/>
            <a:chExt cx="376775" cy="376775"/>
          </a:xfrm>
        </p:grpSpPr>
        <p:sp>
          <p:nvSpPr>
            <p:cNvPr id="742" name="Google Shape;742;p21"/>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1"/>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4" name="Google Shape;744;p21"/>
          <p:cNvGrpSpPr/>
          <p:nvPr/>
        </p:nvGrpSpPr>
        <p:grpSpPr>
          <a:xfrm rot="3164958">
            <a:off x="390402" y="1782048"/>
            <a:ext cx="221096" cy="221096"/>
            <a:chOff x="2541888" y="4682900"/>
            <a:chExt cx="376775" cy="376775"/>
          </a:xfrm>
        </p:grpSpPr>
        <p:sp>
          <p:nvSpPr>
            <p:cNvPr id="745" name="Google Shape;745;p21"/>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1"/>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7" name="Google Shape;747;p21"/>
          <p:cNvGrpSpPr/>
          <p:nvPr/>
        </p:nvGrpSpPr>
        <p:grpSpPr>
          <a:xfrm rot="3164984">
            <a:off x="8744164" y="2424758"/>
            <a:ext cx="293989" cy="293989"/>
            <a:chOff x="2541888" y="4682900"/>
            <a:chExt cx="376775" cy="376775"/>
          </a:xfrm>
        </p:grpSpPr>
        <p:sp>
          <p:nvSpPr>
            <p:cNvPr id="748" name="Google Shape;748;p21"/>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1"/>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 name="Google Shape;750;p21"/>
          <p:cNvGrpSpPr/>
          <p:nvPr/>
        </p:nvGrpSpPr>
        <p:grpSpPr>
          <a:xfrm rot="3164958">
            <a:off x="2241552" y="4878048"/>
            <a:ext cx="221096" cy="221096"/>
            <a:chOff x="2541888" y="4682900"/>
            <a:chExt cx="376775" cy="376775"/>
          </a:xfrm>
        </p:grpSpPr>
        <p:sp>
          <p:nvSpPr>
            <p:cNvPr id="751" name="Google Shape;751;p21"/>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1"/>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753"/>
        <p:cNvGrpSpPr/>
        <p:nvPr/>
      </p:nvGrpSpPr>
      <p:grpSpPr>
        <a:xfrm>
          <a:off x="0" y="0"/>
          <a:ext cx="0" cy="0"/>
          <a:chOff x="0" y="0"/>
          <a:chExt cx="0" cy="0"/>
        </a:xfrm>
      </p:grpSpPr>
      <p:sp>
        <p:nvSpPr>
          <p:cNvPr id="754" name="Google Shape;754;p2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5" name="Google Shape;755;p22"/>
          <p:cNvSpPr txBox="1">
            <a:spLocks noGrp="1"/>
          </p:cNvSpPr>
          <p:nvPr>
            <p:ph type="title" idx="2"/>
          </p:nvPr>
        </p:nvSpPr>
        <p:spPr>
          <a:xfrm>
            <a:off x="713100" y="3293463"/>
            <a:ext cx="1835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6" name="Google Shape;756;p22"/>
          <p:cNvSpPr txBox="1">
            <a:spLocks noGrp="1"/>
          </p:cNvSpPr>
          <p:nvPr>
            <p:ph type="subTitle" idx="1"/>
          </p:nvPr>
        </p:nvSpPr>
        <p:spPr>
          <a:xfrm>
            <a:off x="713100" y="3821163"/>
            <a:ext cx="1835100" cy="52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57" name="Google Shape;757;p22"/>
          <p:cNvSpPr txBox="1">
            <a:spLocks noGrp="1"/>
          </p:cNvSpPr>
          <p:nvPr>
            <p:ph type="title" idx="3"/>
          </p:nvPr>
        </p:nvSpPr>
        <p:spPr>
          <a:xfrm>
            <a:off x="2669403" y="2489875"/>
            <a:ext cx="1835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8" name="Google Shape;758;p22"/>
          <p:cNvSpPr txBox="1">
            <a:spLocks noGrp="1"/>
          </p:cNvSpPr>
          <p:nvPr>
            <p:ph type="subTitle" idx="4"/>
          </p:nvPr>
        </p:nvSpPr>
        <p:spPr>
          <a:xfrm>
            <a:off x="2669403" y="3017575"/>
            <a:ext cx="1835100" cy="52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59" name="Google Shape;759;p22"/>
          <p:cNvSpPr txBox="1">
            <a:spLocks noGrp="1"/>
          </p:cNvSpPr>
          <p:nvPr>
            <p:ph type="title" idx="5"/>
          </p:nvPr>
        </p:nvSpPr>
        <p:spPr>
          <a:xfrm>
            <a:off x="4625709" y="3293463"/>
            <a:ext cx="1835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60" name="Google Shape;760;p22"/>
          <p:cNvSpPr txBox="1">
            <a:spLocks noGrp="1"/>
          </p:cNvSpPr>
          <p:nvPr>
            <p:ph type="subTitle" idx="6"/>
          </p:nvPr>
        </p:nvSpPr>
        <p:spPr>
          <a:xfrm>
            <a:off x="4625709" y="3821163"/>
            <a:ext cx="1835100" cy="52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61" name="Google Shape;761;p22"/>
          <p:cNvSpPr txBox="1">
            <a:spLocks noGrp="1"/>
          </p:cNvSpPr>
          <p:nvPr>
            <p:ph type="title" idx="7"/>
          </p:nvPr>
        </p:nvSpPr>
        <p:spPr>
          <a:xfrm>
            <a:off x="6582023" y="2489875"/>
            <a:ext cx="1835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62" name="Google Shape;762;p22"/>
          <p:cNvSpPr txBox="1">
            <a:spLocks noGrp="1"/>
          </p:cNvSpPr>
          <p:nvPr>
            <p:ph type="subTitle" idx="8"/>
          </p:nvPr>
        </p:nvSpPr>
        <p:spPr>
          <a:xfrm>
            <a:off x="6582023" y="3017575"/>
            <a:ext cx="1835100" cy="52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763" name="Google Shape;763;p22"/>
          <p:cNvGrpSpPr/>
          <p:nvPr/>
        </p:nvGrpSpPr>
        <p:grpSpPr>
          <a:xfrm rot="-6027013">
            <a:off x="257159" y="835507"/>
            <a:ext cx="482160" cy="497098"/>
            <a:chOff x="5307989" y="1312048"/>
            <a:chExt cx="376798" cy="388472"/>
          </a:xfrm>
        </p:grpSpPr>
        <p:sp>
          <p:nvSpPr>
            <p:cNvPr id="764" name="Google Shape;764;p22"/>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2"/>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2"/>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7" name="Google Shape;767;p22"/>
          <p:cNvGrpSpPr/>
          <p:nvPr/>
        </p:nvGrpSpPr>
        <p:grpSpPr>
          <a:xfrm rot="10800000">
            <a:off x="8550345" y="226663"/>
            <a:ext cx="376798" cy="388472"/>
            <a:chOff x="5307989" y="1312048"/>
            <a:chExt cx="376798" cy="388472"/>
          </a:xfrm>
        </p:grpSpPr>
        <p:sp>
          <p:nvSpPr>
            <p:cNvPr id="768" name="Google Shape;768;p22"/>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2"/>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2"/>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1" name="Google Shape;771;p22"/>
          <p:cNvGrpSpPr/>
          <p:nvPr/>
        </p:nvGrpSpPr>
        <p:grpSpPr>
          <a:xfrm rot="-5113451">
            <a:off x="8398914" y="968425"/>
            <a:ext cx="500543" cy="516009"/>
            <a:chOff x="5307989" y="1312048"/>
            <a:chExt cx="376798" cy="388472"/>
          </a:xfrm>
        </p:grpSpPr>
        <p:sp>
          <p:nvSpPr>
            <p:cNvPr id="772" name="Google Shape;772;p22"/>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2"/>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2"/>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5" name="Google Shape;775;p22"/>
          <p:cNvGrpSpPr/>
          <p:nvPr/>
        </p:nvGrpSpPr>
        <p:grpSpPr>
          <a:xfrm rot="3164984">
            <a:off x="525014" y="186433"/>
            <a:ext cx="293989" cy="293989"/>
            <a:chOff x="2541888" y="4682900"/>
            <a:chExt cx="376775" cy="376775"/>
          </a:xfrm>
        </p:grpSpPr>
        <p:sp>
          <p:nvSpPr>
            <p:cNvPr id="776" name="Google Shape;776;p22"/>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2"/>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8" name="Google Shape;778;p22"/>
          <p:cNvGrpSpPr/>
          <p:nvPr/>
        </p:nvGrpSpPr>
        <p:grpSpPr>
          <a:xfrm rot="10800000">
            <a:off x="-42430" y="1686788"/>
            <a:ext cx="376798" cy="388472"/>
            <a:chOff x="5307989" y="1312048"/>
            <a:chExt cx="376798" cy="388472"/>
          </a:xfrm>
        </p:grpSpPr>
        <p:sp>
          <p:nvSpPr>
            <p:cNvPr id="779" name="Google Shape;779;p22"/>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2"/>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2"/>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 name="Google Shape;782;p22"/>
          <p:cNvGrpSpPr/>
          <p:nvPr/>
        </p:nvGrpSpPr>
        <p:grpSpPr>
          <a:xfrm rot="3164984">
            <a:off x="8735514" y="2062058"/>
            <a:ext cx="293989" cy="293989"/>
            <a:chOff x="2541888" y="4682900"/>
            <a:chExt cx="376775" cy="376775"/>
          </a:xfrm>
        </p:grpSpPr>
        <p:sp>
          <p:nvSpPr>
            <p:cNvPr id="783" name="Google Shape;783;p22"/>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2"/>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5" name="Google Shape;785;p22"/>
          <p:cNvGrpSpPr/>
          <p:nvPr/>
        </p:nvGrpSpPr>
        <p:grpSpPr>
          <a:xfrm rot="-6027013">
            <a:off x="-95103" y="4685107"/>
            <a:ext cx="482160" cy="497098"/>
            <a:chOff x="5307989" y="1312048"/>
            <a:chExt cx="376798" cy="388472"/>
          </a:xfrm>
        </p:grpSpPr>
        <p:sp>
          <p:nvSpPr>
            <p:cNvPr id="786" name="Google Shape;786;p22"/>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2"/>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2"/>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9" name="Google Shape;789;p22"/>
          <p:cNvGrpSpPr/>
          <p:nvPr/>
        </p:nvGrpSpPr>
        <p:grpSpPr>
          <a:xfrm rot="10800000">
            <a:off x="-142180" y="3735263"/>
            <a:ext cx="376798" cy="388472"/>
            <a:chOff x="5307989" y="1312048"/>
            <a:chExt cx="376798" cy="388472"/>
          </a:xfrm>
        </p:grpSpPr>
        <p:sp>
          <p:nvSpPr>
            <p:cNvPr id="790" name="Google Shape;790;p22"/>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2"/>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2"/>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3" name="Google Shape;793;p22"/>
          <p:cNvGrpSpPr/>
          <p:nvPr/>
        </p:nvGrpSpPr>
        <p:grpSpPr>
          <a:xfrm rot="7635016" flipH="1">
            <a:off x="8644789" y="3861971"/>
            <a:ext cx="293989" cy="293989"/>
            <a:chOff x="2541888" y="4682900"/>
            <a:chExt cx="376775" cy="376775"/>
          </a:xfrm>
        </p:grpSpPr>
        <p:sp>
          <p:nvSpPr>
            <p:cNvPr id="794" name="Google Shape;794;p22"/>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2"/>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6" name="Google Shape;796;p22"/>
          <p:cNvGrpSpPr/>
          <p:nvPr/>
        </p:nvGrpSpPr>
        <p:grpSpPr>
          <a:xfrm rot="7635300" flipH="1">
            <a:off x="8404795" y="4684999"/>
            <a:ext cx="167051" cy="167081"/>
            <a:chOff x="2541888" y="4682900"/>
            <a:chExt cx="376775" cy="376775"/>
          </a:xfrm>
        </p:grpSpPr>
        <p:sp>
          <p:nvSpPr>
            <p:cNvPr id="797" name="Google Shape;797;p22"/>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2"/>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9" name="Google Shape;799;p22"/>
          <p:cNvGrpSpPr/>
          <p:nvPr/>
        </p:nvGrpSpPr>
        <p:grpSpPr>
          <a:xfrm rot="-6026928">
            <a:off x="8922842" y="2994872"/>
            <a:ext cx="320583" cy="330515"/>
            <a:chOff x="5307989" y="1312048"/>
            <a:chExt cx="376798" cy="388472"/>
          </a:xfrm>
        </p:grpSpPr>
        <p:sp>
          <p:nvSpPr>
            <p:cNvPr id="800" name="Google Shape;800;p22"/>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2"/>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2"/>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994"/>
        <p:cNvGrpSpPr/>
        <p:nvPr/>
      </p:nvGrpSpPr>
      <p:grpSpPr>
        <a:xfrm>
          <a:off x="0" y="0"/>
          <a:ext cx="0" cy="0"/>
          <a:chOff x="0" y="0"/>
          <a:chExt cx="0" cy="0"/>
        </a:xfrm>
      </p:grpSpPr>
      <p:sp>
        <p:nvSpPr>
          <p:cNvPr id="995" name="Google Shape;995;p2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96" name="Google Shape;996;p27"/>
          <p:cNvGrpSpPr/>
          <p:nvPr/>
        </p:nvGrpSpPr>
        <p:grpSpPr>
          <a:xfrm rot="-6027013">
            <a:off x="-95103" y="212644"/>
            <a:ext cx="482160" cy="497098"/>
            <a:chOff x="5307989" y="1312048"/>
            <a:chExt cx="376798" cy="388472"/>
          </a:xfrm>
        </p:grpSpPr>
        <p:sp>
          <p:nvSpPr>
            <p:cNvPr id="997" name="Google Shape;997;p27"/>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7"/>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7"/>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0" name="Google Shape;1000;p27"/>
          <p:cNvGrpSpPr/>
          <p:nvPr/>
        </p:nvGrpSpPr>
        <p:grpSpPr>
          <a:xfrm rot="10800000">
            <a:off x="8550345" y="226663"/>
            <a:ext cx="376798" cy="388472"/>
            <a:chOff x="5307989" y="1312048"/>
            <a:chExt cx="376798" cy="388472"/>
          </a:xfrm>
        </p:grpSpPr>
        <p:sp>
          <p:nvSpPr>
            <p:cNvPr id="1001" name="Google Shape;1001;p27"/>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7"/>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7"/>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4" name="Google Shape;1004;p27"/>
          <p:cNvGrpSpPr/>
          <p:nvPr/>
        </p:nvGrpSpPr>
        <p:grpSpPr>
          <a:xfrm rot="-5113451">
            <a:off x="8398914" y="968425"/>
            <a:ext cx="500543" cy="516009"/>
            <a:chOff x="5307989" y="1312048"/>
            <a:chExt cx="376798" cy="388472"/>
          </a:xfrm>
        </p:grpSpPr>
        <p:sp>
          <p:nvSpPr>
            <p:cNvPr id="1005" name="Google Shape;1005;p27"/>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7"/>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7"/>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8" name="Google Shape;1008;p27"/>
          <p:cNvGrpSpPr/>
          <p:nvPr/>
        </p:nvGrpSpPr>
        <p:grpSpPr>
          <a:xfrm rot="3165169">
            <a:off x="307933" y="1624766"/>
            <a:ext cx="167081" cy="167081"/>
            <a:chOff x="2541888" y="4682900"/>
            <a:chExt cx="376775" cy="376775"/>
          </a:xfrm>
        </p:grpSpPr>
        <p:sp>
          <p:nvSpPr>
            <p:cNvPr id="1009" name="Google Shape;1009;p27"/>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7"/>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1" name="Google Shape;1011;p27"/>
          <p:cNvGrpSpPr/>
          <p:nvPr/>
        </p:nvGrpSpPr>
        <p:grpSpPr>
          <a:xfrm rot="10800000">
            <a:off x="-42430" y="1030638"/>
            <a:ext cx="376798" cy="388472"/>
            <a:chOff x="5307989" y="1312048"/>
            <a:chExt cx="376798" cy="388472"/>
          </a:xfrm>
        </p:grpSpPr>
        <p:sp>
          <p:nvSpPr>
            <p:cNvPr id="1012" name="Google Shape;1012;p27"/>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7"/>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7"/>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5" name="Google Shape;1015;p27"/>
          <p:cNvGrpSpPr/>
          <p:nvPr/>
        </p:nvGrpSpPr>
        <p:grpSpPr>
          <a:xfrm rot="-6027013">
            <a:off x="7894772" y="-216106"/>
            <a:ext cx="482160" cy="497098"/>
            <a:chOff x="5307989" y="1312048"/>
            <a:chExt cx="376798" cy="388472"/>
          </a:xfrm>
        </p:grpSpPr>
        <p:sp>
          <p:nvSpPr>
            <p:cNvPr id="1016" name="Google Shape;1016;p27"/>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7"/>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7"/>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9" name="Google Shape;1019;p27"/>
          <p:cNvGrpSpPr/>
          <p:nvPr/>
        </p:nvGrpSpPr>
        <p:grpSpPr>
          <a:xfrm rot="10800000">
            <a:off x="787470" y="-161787"/>
            <a:ext cx="376798" cy="388472"/>
            <a:chOff x="5307989" y="1312048"/>
            <a:chExt cx="376798" cy="388472"/>
          </a:xfrm>
        </p:grpSpPr>
        <p:sp>
          <p:nvSpPr>
            <p:cNvPr id="1020" name="Google Shape;1020;p27"/>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7"/>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7"/>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27"/>
          <p:cNvGrpSpPr/>
          <p:nvPr/>
        </p:nvGrpSpPr>
        <p:grpSpPr>
          <a:xfrm rot="3165169">
            <a:off x="8892033" y="754966"/>
            <a:ext cx="167081" cy="167081"/>
            <a:chOff x="2541888" y="4682900"/>
            <a:chExt cx="376775" cy="376775"/>
          </a:xfrm>
        </p:grpSpPr>
        <p:sp>
          <p:nvSpPr>
            <p:cNvPr id="1024" name="Google Shape;1024;p27"/>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7"/>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031"/>
        <p:cNvGrpSpPr/>
        <p:nvPr/>
      </p:nvGrpSpPr>
      <p:grpSpPr>
        <a:xfrm>
          <a:off x="0" y="0"/>
          <a:ext cx="0" cy="0"/>
          <a:chOff x="0" y="0"/>
          <a:chExt cx="0" cy="0"/>
        </a:xfrm>
      </p:grpSpPr>
      <p:grpSp>
        <p:nvGrpSpPr>
          <p:cNvPr id="1032" name="Google Shape;1032;p29"/>
          <p:cNvGrpSpPr/>
          <p:nvPr/>
        </p:nvGrpSpPr>
        <p:grpSpPr>
          <a:xfrm rot="-6027013">
            <a:off x="8388784" y="4355469"/>
            <a:ext cx="482160" cy="497098"/>
            <a:chOff x="5307989" y="1312048"/>
            <a:chExt cx="376798" cy="388472"/>
          </a:xfrm>
        </p:grpSpPr>
        <p:sp>
          <p:nvSpPr>
            <p:cNvPr id="1033" name="Google Shape;1033;p29"/>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9"/>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9"/>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6" name="Google Shape;1036;p29"/>
          <p:cNvGrpSpPr/>
          <p:nvPr/>
        </p:nvGrpSpPr>
        <p:grpSpPr>
          <a:xfrm>
            <a:off x="8692714" y="925611"/>
            <a:ext cx="376798" cy="388472"/>
            <a:chOff x="5307989" y="1312048"/>
            <a:chExt cx="376798" cy="388472"/>
          </a:xfrm>
        </p:grpSpPr>
        <p:sp>
          <p:nvSpPr>
            <p:cNvPr id="1037" name="Google Shape;1037;p29"/>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9"/>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9"/>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0" name="Google Shape;1040;p29"/>
          <p:cNvGrpSpPr/>
          <p:nvPr/>
        </p:nvGrpSpPr>
        <p:grpSpPr>
          <a:xfrm rot="-3737612">
            <a:off x="322284" y="4462481"/>
            <a:ext cx="403508" cy="416009"/>
            <a:chOff x="5307989" y="1312048"/>
            <a:chExt cx="376798" cy="388472"/>
          </a:xfrm>
        </p:grpSpPr>
        <p:sp>
          <p:nvSpPr>
            <p:cNvPr id="1041" name="Google Shape;1041;p29"/>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9"/>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9"/>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4" name="Google Shape;1044;p29"/>
          <p:cNvGrpSpPr/>
          <p:nvPr/>
        </p:nvGrpSpPr>
        <p:grpSpPr>
          <a:xfrm rot="5686549">
            <a:off x="4321587" y="4595686"/>
            <a:ext cx="500543" cy="516009"/>
            <a:chOff x="5307989" y="1312048"/>
            <a:chExt cx="376798" cy="388472"/>
          </a:xfrm>
        </p:grpSpPr>
        <p:sp>
          <p:nvSpPr>
            <p:cNvPr id="1045" name="Google Shape;1045;p29"/>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9"/>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9"/>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 name="Google Shape;1048;p29"/>
          <p:cNvGrpSpPr/>
          <p:nvPr/>
        </p:nvGrpSpPr>
        <p:grpSpPr>
          <a:xfrm rot="-3737694">
            <a:off x="-143773" y="1009129"/>
            <a:ext cx="500538" cy="516011"/>
            <a:chOff x="5307989" y="1312048"/>
            <a:chExt cx="376798" cy="388472"/>
          </a:xfrm>
        </p:grpSpPr>
        <p:sp>
          <p:nvSpPr>
            <p:cNvPr id="1049" name="Google Shape;1049;p29"/>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9"/>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9"/>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2" name="Google Shape;1052;p29"/>
          <p:cNvGrpSpPr/>
          <p:nvPr/>
        </p:nvGrpSpPr>
        <p:grpSpPr>
          <a:xfrm rot="5686549">
            <a:off x="8720400" y="56311"/>
            <a:ext cx="500543" cy="516009"/>
            <a:chOff x="5307989" y="1312048"/>
            <a:chExt cx="376798" cy="388472"/>
          </a:xfrm>
        </p:grpSpPr>
        <p:sp>
          <p:nvSpPr>
            <p:cNvPr id="1053" name="Google Shape;1053;p29"/>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9"/>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9"/>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6" name="Google Shape;1056;p29"/>
          <p:cNvGrpSpPr/>
          <p:nvPr/>
        </p:nvGrpSpPr>
        <p:grpSpPr>
          <a:xfrm rot="3164984">
            <a:off x="8656639" y="3931220"/>
            <a:ext cx="293989" cy="293989"/>
            <a:chOff x="2541888" y="4682900"/>
            <a:chExt cx="376775" cy="376775"/>
          </a:xfrm>
        </p:grpSpPr>
        <p:sp>
          <p:nvSpPr>
            <p:cNvPr id="1057" name="Google Shape;1057;p29"/>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9"/>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9" name="Google Shape;1059;p29"/>
          <p:cNvGrpSpPr/>
          <p:nvPr/>
        </p:nvGrpSpPr>
        <p:grpSpPr>
          <a:xfrm rot="3164984">
            <a:off x="305064" y="584370"/>
            <a:ext cx="293989" cy="293989"/>
            <a:chOff x="2541888" y="4682900"/>
            <a:chExt cx="376775" cy="376775"/>
          </a:xfrm>
        </p:grpSpPr>
        <p:sp>
          <p:nvSpPr>
            <p:cNvPr id="1060" name="Google Shape;1060;p29"/>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9"/>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2" name="Google Shape;1062;p29"/>
          <p:cNvGrpSpPr/>
          <p:nvPr/>
        </p:nvGrpSpPr>
        <p:grpSpPr>
          <a:xfrm rot="3164984">
            <a:off x="3693514" y="4706695"/>
            <a:ext cx="293989" cy="293989"/>
            <a:chOff x="2541888" y="4682900"/>
            <a:chExt cx="376775" cy="376775"/>
          </a:xfrm>
        </p:grpSpPr>
        <p:sp>
          <p:nvSpPr>
            <p:cNvPr id="1063" name="Google Shape;1063;p29"/>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9"/>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065"/>
        <p:cNvGrpSpPr/>
        <p:nvPr/>
      </p:nvGrpSpPr>
      <p:grpSpPr>
        <a:xfrm>
          <a:off x="0" y="0"/>
          <a:ext cx="0" cy="0"/>
          <a:chOff x="0" y="0"/>
          <a:chExt cx="0" cy="0"/>
        </a:xfrm>
      </p:grpSpPr>
      <p:grpSp>
        <p:nvGrpSpPr>
          <p:cNvPr id="1066" name="Google Shape;1066;p30"/>
          <p:cNvGrpSpPr/>
          <p:nvPr/>
        </p:nvGrpSpPr>
        <p:grpSpPr>
          <a:xfrm rot="3164984">
            <a:off x="246964" y="504008"/>
            <a:ext cx="293989" cy="293989"/>
            <a:chOff x="2541888" y="4682900"/>
            <a:chExt cx="376775" cy="376775"/>
          </a:xfrm>
        </p:grpSpPr>
        <p:sp>
          <p:nvSpPr>
            <p:cNvPr id="1067" name="Google Shape;1067;p30"/>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0"/>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30"/>
          <p:cNvGrpSpPr/>
          <p:nvPr/>
        </p:nvGrpSpPr>
        <p:grpSpPr>
          <a:xfrm rot="3164958">
            <a:off x="390402" y="1782048"/>
            <a:ext cx="221096" cy="221096"/>
            <a:chOff x="2541888" y="4682900"/>
            <a:chExt cx="376775" cy="376775"/>
          </a:xfrm>
        </p:grpSpPr>
        <p:sp>
          <p:nvSpPr>
            <p:cNvPr id="1070" name="Google Shape;1070;p30"/>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0"/>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2" name="Google Shape;1072;p30"/>
          <p:cNvGrpSpPr/>
          <p:nvPr/>
        </p:nvGrpSpPr>
        <p:grpSpPr>
          <a:xfrm rot="3164984">
            <a:off x="8744164" y="1642808"/>
            <a:ext cx="293989" cy="293989"/>
            <a:chOff x="2541888" y="4682900"/>
            <a:chExt cx="376775" cy="376775"/>
          </a:xfrm>
        </p:grpSpPr>
        <p:sp>
          <p:nvSpPr>
            <p:cNvPr id="1073" name="Google Shape;1073;p30"/>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0"/>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5" name="Google Shape;1075;p30"/>
          <p:cNvGrpSpPr/>
          <p:nvPr/>
        </p:nvGrpSpPr>
        <p:grpSpPr>
          <a:xfrm rot="3164958">
            <a:off x="2086102" y="4787398"/>
            <a:ext cx="221096" cy="221096"/>
            <a:chOff x="2541888" y="4682900"/>
            <a:chExt cx="376775" cy="376775"/>
          </a:xfrm>
        </p:grpSpPr>
        <p:sp>
          <p:nvSpPr>
            <p:cNvPr id="1076" name="Google Shape;1076;p30"/>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0"/>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8" name="Google Shape;1078;p30"/>
          <p:cNvGrpSpPr/>
          <p:nvPr/>
        </p:nvGrpSpPr>
        <p:grpSpPr>
          <a:xfrm rot="-6027013">
            <a:off x="70709" y="3103132"/>
            <a:ext cx="482160" cy="497098"/>
            <a:chOff x="5307989" y="1312048"/>
            <a:chExt cx="376798" cy="388472"/>
          </a:xfrm>
        </p:grpSpPr>
        <p:sp>
          <p:nvSpPr>
            <p:cNvPr id="1079" name="Google Shape;1079;p30"/>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0"/>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0"/>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2" name="Google Shape;1082;p30"/>
          <p:cNvGrpSpPr/>
          <p:nvPr/>
        </p:nvGrpSpPr>
        <p:grpSpPr>
          <a:xfrm rot="-1084465">
            <a:off x="5064246" y="-15199"/>
            <a:ext cx="380621" cy="392426"/>
            <a:chOff x="5307989" y="1312048"/>
            <a:chExt cx="376798" cy="388472"/>
          </a:xfrm>
        </p:grpSpPr>
        <p:sp>
          <p:nvSpPr>
            <p:cNvPr id="1083" name="Google Shape;1083;p30"/>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0"/>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0"/>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6" name="Google Shape;1086;p30"/>
          <p:cNvGrpSpPr/>
          <p:nvPr/>
        </p:nvGrpSpPr>
        <p:grpSpPr>
          <a:xfrm rot="250011">
            <a:off x="-139914" y="4198357"/>
            <a:ext cx="380630" cy="392420"/>
            <a:chOff x="5307989" y="1312048"/>
            <a:chExt cx="376798" cy="388472"/>
          </a:xfrm>
        </p:grpSpPr>
        <p:sp>
          <p:nvSpPr>
            <p:cNvPr id="1087" name="Google Shape;1087;p30"/>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0"/>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0"/>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0" name="Google Shape;1090;p30"/>
          <p:cNvGrpSpPr/>
          <p:nvPr/>
        </p:nvGrpSpPr>
        <p:grpSpPr>
          <a:xfrm rot="-6027013">
            <a:off x="3339009" y="-67543"/>
            <a:ext cx="482160" cy="497098"/>
            <a:chOff x="5307989" y="1312048"/>
            <a:chExt cx="376798" cy="388472"/>
          </a:xfrm>
        </p:grpSpPr>
        <p:sp>
          <p:nvSpPr>
            <p:cNvPr id="1091" name="Google Shape;1091;p30"/>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0"/>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0"/>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4" name="Google Shape;1094;p30"/>
          <p:cNvGrpSpPr/>
          <p:nvPr/>
        </p:nvGrpSpPr>
        <p:grpSpPr>
          <a:xfrm rot="-6027013">
            <a:off x="8655259" y="2805182"/>
            <a:ext cx="482160" cy="497098"/>
            <a:chOff x="5307989" y="1312048"/>
            <a:chExt cx="376798" cy="388472"/>
          </a:xfrm>
        </p:grpSpPr>
        <p:sp>
          <p:nvSpPr>
            <p:cNvPr id="1095" name="Google Shape;1095;p30"/>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0"/>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0"/>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8" name="Google Shape;1098;p30"/>
          <p:cNvGrpSpPr/>
          <p:nvPr/>
        </p:nvGrpSpPr>
        <p:grpSpPr>
          <a:xfrm rot="250011">
            <a:off x="8444636" y="4378457"/>
            <a:ext cx="380630" cy="392420"/>
            <a:chOff x="5307989" y="1312048"/>
            <a:chExt cx="376798" cy="388472"/>
          </a:xfrm>
        </p:grpSpPr>
        <p:sp>
          <p:nvSpPr>
            <p:cNvPr id="1099" name="Google Shape;1099;p30"/>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0"/>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0"/>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2" name="Google Shape;1102;p30"/>
          <p:cNvGrpSpPr/>
          <p:nvPr/>
        </p:nvGrpSpPr>
        <p:grpSpPr>
          <a:xfrm rot="3164958">
            <a:off x="8573552" y="733998"/>
            <a:ext cx="221096" cy="221096"/>
            <a:chOff x="2541888" y="4682900"/>
            <a:chExt cx="376775" cy="376775"/>
          </a:xfrm>
        </p:grpSpPr>
        <p:sp>
          <p:nvSpPr>
            <p:cNvPr id="1103" name="Google Shape;1103;p30"/>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0"/>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5" name="Google Shape;1105;p30"/>
          <p:cNvGrpSpPr/>
          <p:nvPr/>
        </p:nvGrpSpPr>
        <p:grpSpPr>
          <a:xfrm rot="-1084465">
            <a:off x="3722846" y="4701726"/>
            <a:ext cx="380621" cy="392426"/>
            <a:chOff x="5307989" y="1312048"/>
            <a:chExt cx="376798" cy="388472"/>
          </a:xfrm>
        </p:grpSpPr>
        <p:sp>
          <p:nvSpPr>
            <p:cNvPr id="1106" name="Google Shape;1106;p30"/>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0"/>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0"/>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9" name="Google Shape;1109;p30"/>
          <p:cNvGrpSpPr/>
          <p:nvPr/>
        </p:nvGrpSpPr>
        <p:grpSpPr>
          <a:xfrm rot="3164984">
            <a:off x="5260139" y="4596208"/>
            <a:ext cx="293989" cy="293989"/>
            <a:chOff x="2541888" y="4682900"/>
            <a:chExt cx="376775" cy="376775"/>
          </a:xfrm>
        </p:grpSpPr>
        <p:sp>
          <p:nvSpPr>
            <p:cNvPr id="1110" name="Google Shape;1110;p30"/>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0"/>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2" name="Google Shape;1112;p30"/>
          <p:cNvGrpSpPr/>
          <p:nvPr/>
        </p:nvGrpSpPr>
        <p:grpSpPr>
          <a:xfrm rot="3164958">
            <a:off x="2142677" y="235523"/>
            <a:ext cx="221096" cy="221096"/>
            <a:chOff x="2541888" y="4682900"/>
            <a:chExt cx="376775" cy="376775"/>
          </a:xfrm>
        </p:grpSpPr>
        <p:sp>
          <p:nvSpPr>
            <p:cNvPr id="1113" name="Google Shape;1113;p30"/>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0"/>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5" name="Google Shape;1115;p30"/>
          <p:cNvGrpSpPr/>
          <p:nvPr/>
        </p:nvGrpSpPr>
        <p:grpSpPr>
          <a:xfrm rot="3164984">
            <a:off x="6851439" y="336658"/>
            <a:ext cx="293989" cy="293989"/>
            <a:chOff x="2541888" y="4682900"/>
            <a:chExt cx="376775" cy="376775"/>
          </a:xfrm>
        </p:grpSpPr>
        <p:sp>
          <p:nvSpPr>
            <p:cNvPr id="1116" name="Google Shape;1116;p30"/>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0"/>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8" name="Google Shape;1118;p30"/>
          <p:cNvGrpSpPr/>
          <p:nvPr/>
        </p:nvGrpSpPr>
        <p:grpSpPr>
          <a:xfrm rot="-6027013">
            <a:off x="6523609" y="4570832"/>
            <a:ext cx="482160" cy="497098"/>
            <a:chOff x="5307989" y="1312048"/>
            <a:chExt cx="376798" cy="388472"/>
          </a:xfrm>
        </p:grpSpPr>
        <p:sp>
          <p:nvSpPr>
            <p:cNvPr id="1119" name="Google Shape;1119;p30"/>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0"/>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0"/>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3"/>
          <p:cNvSpPr txBox="1">
            <a:spLocks noGrp="1"/>
          </p:cNvSpPr>
          <p:nvPr>
            <p:ph type="title"/>
          </p:nvPr>
        </p:nvSpPr>
        <p:spPr>
          <a:xfrm>
            <a:off x="720000" y="2067388"/>
            <a:ext cx="3668100" cy="13758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5000">
                <a:solidFill>
                  <a:schemeClr val="lt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2" name="Google Shape;42;p3"/>
          <p:cNvSpPr txBox="1">
            <a:spLocks noGrp="1"/>
          </p:cNvSpPr>
          <p:nvPr>
            <p:ph type="title" idx="2" hasCustomPrompt="1"/>
          </p:nvPr>
        </p:nvSpPr>
        <p:spPr>
          <a:xfrm>
            <a:off x="720000" y="1203538"/>
            <a:ext cx="1686600" cy="841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3" name="Google Shape;43;p3"/>
          <p:cNvSpPr txBox="1">
            <a:spLocks noGrp="1"/>
          </p:cNvSpPr>
          <p:nvPr>
            <p:ph type="subTitle" idx="1"/>
          </p:nvPr>
        </p:nvSpPr>
        <p:spPr>
          <a:xfrm>
            <a:off x="796200" y="3576963"/>
            <a:ext cx="4100400" cy="363000"/>
          </a:xfrm>
          <a:prstGeom prst="rect">
            <a:avLst/>
          </a:prstGeom>
          <a:solidFill>
            <a:schemeClr val="accent1"/>
          </a:solid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4" name="Google Shape;44;p3"/>
          <p:cNvGrpSpPr/>
          <p:nvPr/>
        </p:nvGrpSpPr>
        <p:grpSpPr>
          <a:xfrm rot="5400000">
            <a:off x="-146263" y="2851989"/>
            <a:ext cx="376798" cy="388472"/>
            <a:chOff x="5307989" y="1312048"/>
            <a:chExt cx="376798" cy="388472"/>
          </a:xfrm>
        </p:grpSpPr>
        <p:sp>
          <p:nvSpPr>
            <p:cNvPr id="45" name="Google Shape;45;p3"/>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8;p3"/>
          <p:cNvGrpSpPr/>
          <p:nvPr/>
        </p:nvGrpSpPr>
        <p:grpSpPr>
          <a:xfrm rot="10513451" flipH="1">
            <a:off x="2303783" y="4624055"/>
            <a:ext cx="500543" cy="516009"/>
            <a:chOff x="5307989" y="1312048"/>
            <a:chExt cx="376798" cy="388472"/>
          </a:xfrm>
        </p:grpSpPr>
        <p:sp>
          <p:nvSpPr>
            <p:cNvPr id="49" name="Google Shape;49;p3"/>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3"/>
          <p:cNvGrpSpPr/>
          <p:nvPr/>
        </p:nvGrpSpPr>
        <p:grpSpPr>
          <a:xfrm rot="3164984">
            <a:off x="8369939" y="484633"/>
            <a:ext cx="293989" cy="293989"/>
            <a:chOff x="2541888" y="4682900"/>
            <a:chExt cx="376775" cy="376775"/>
          </a:xfrm>
        </p:grpSpPr>
        <p:sp>
          <p:nvSpPr>
            <p:cNvPr id="53" name="Google Shape;53;p3"/>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55;p3"/>
          <p:cNvGrpSpPr/>
          <p:nvPr/>
        </p:nvGrpSpPr>
        <p:grpSpPr>
          <a:xfrm rot="5400000">
            <a:off x="7628737" y="271539"/>
            <a:ext cx="376798" cy="388472"/>
            <a:chOff x="5307989" y="1312048"/>
            <a:chExt cx="376798" cy="388472"/>
          </a:xfrm>
        </p:grpSpPr>
        <p:sp>
          <p:nvSpPr>
            <p:cNvPr id="56" name="Google Shape;56;p3"/>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3"/>
          <p:cNvGrpSpPr/>
          <p:nvPr/>
        </p:nvGrpSpPr>
        <p:grpSpPr>
          <a:xfrm rot="-10513451">
            <a:off x="2427195" y="-58870"/>
            <a:ext cx="500543" cy="516009"/>
            <a:chOff x="5307989" y="1312048"/>
            <a:chExt cx="376798" cy="388472"/>
          </a:xfrm>
        </p:grpSpPr>
        <p:sp>
          <p:nvSpPr>
            <p:cNvPr id="60" name="Google Shape;60;p3"/>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63;p3"/>
          <p:cNvGrpSpPr/>
          <p:nvPr/>
        </p:nvGrpSpPr>
        <p:grpSpPr>
          <a:xfrm rot="-1084465">
            <a:off x="5377021" y="-15199"/>
            <a:ext cx="380621" cy="392426"/>
            <a:chOff x="5307989" y="1312048"/>
            <a:chExt cx="376798" cy="388472"/>
          </a:xfrm>
        </p:grpSpPr>
        <p:sp>
          <p:nvSpPr>
            <p:cNvPr id="64" name="Google Shape;64;p3"/>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3"/>
          <p:cNvGrpSpPr/>
          <p:nvPr/>
        </p:nvGrpSpPr>
        <p:grpSpPr>
          <a:xfrm rot="-1084465">
            <a:off x="948171" y="4809851"/>
            <a:ext cx="380621" cy="392426"/>
            <a:chOff x="5307989" y="1312048"/>
            <a:chExt cx="376798" cy="388472"/>
          </a:xfrm>
        </p:grpSpPr>
        <p:sp>
          <p:nvSpPr>
            <p:cNvPr id="68" name="Google Shape;68;p3"/>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3"/>
          <p:cNvGrpSpPr/>
          <p:nvPr/>
        </p:nvGrpSpPr>
        <p:grpSpPr>
          <a:xfrm rot="-1084465">
            <a:off x="-9329" y="1026201"/>
            <a:ext cx="380621" cy="392426"/>
            <a:chOff x="5307989" y="1312048"/>
            <a:chExt cx="376798" cy="388472"/>
          </a:xfrm>
        </p:grpSpPr>
        <p:sp>
          <p:nvSpPr>
            <p:cNvPr id="72" name="Google Shape;72;p3"/>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5"/>
        <p:cNvGrpSpPr/>
        <p:nvPr/>
      </p:nvGrpSpPr>
      <p:grpSpPr>
        <a:xfrm>
          <a:off x="0" y="0"/>
          <a:ext cx="0" cy="0"/>
          <a:chOff x="0" y="0"/>
          <a:chExt cx="0" cy="0"/>
        </a:xfrm>
      </p:grpSpPr>
      <p:grpSp>
        <p:nvGrpSpPr>
          <p:cNvPr id="76" name="Google Shape;76;p4"/>
          <p:cNvGrpSpPr/>
          <p:nvPr/>
        </p:nvGrpSpPr>
        <p:grpSpPr>
          <a:xfrm rot="4762111">
            <a:off x="8843493" y="2904032"/>
            <a:ext cx="439933" cy="293949"/>
            <a:chOff x="4840753" y="2688421"/>
            <a:chExt cx="547665" cy="365932"/>
          </a:xfrm>
        </p:grpSpPr>
        <p:sp>
          <p:nvSpPr>
            <p:cNvPr id="77" name="Google Shape;77;p4"/>
            <p:cNvSpPr/>
            <p:nvPr/>
          </p:nvSpPr>
          <p:spPr>
            <a:xfrm>
              <a:off x="4840753" y="2688421"/>
              <a:ext cx="547665" cy="365932"/>
            </a:xfrm>
            <a:custGeom>
              <a:avLst/>
              <a:gdLst/>
              <a:ahLst/>
              <a:cxnLst/>
              <a:rect l="l" t="t" r="r" b="b"/>
              <a:pathLst>
                <a:path w="3936" h="2630" extrusionOk="0">
                  <a:moveTo>
                    <a:pt x="3106" y="1"/>
                  </a:moveTo>
                  <a:cubicBezTo>
                    <a:pt x="2997" y="1"/>
                    <a:pt x="2885" y="25"/>
                    <a:pt x="2782" y="84"/>
                  </a:cubicBezTo>
                  <a:lnTo>
                    <a:pt x="502" y="1287"/>
                  </a:lnTo>
                  <a:cubicBezTo>
                    <a:pt x="151" y="1462"/>
                    <a:pt x="0" y="1888"/>
                    <a:pt x="201" y="2239"/>
                  </a:cubicBezTo>
                  <a:cubicBezTo>
                    <a:pt x="323" y="2483"/>
                    <a:pt x="565" y="2630"/>
                    <a:pt x="820" y="2630"/>
                  </a:cubicBezTo>
                  <a:cubicBezTo>
                    <a:pt x="932" y="2630"/>
                    <a:pt x="1046" y="2601"/>
                    <a:pt x="1153" y="2540"/>
                  </a:cubicBezTo>
                  <a:lnTo>
                    <a:pt x="3459" y="1337"/>
                  </a:lnTo>
                  <a:cubicBezTo>
                    <a:pt x="3810" y="1162"/>
                    <a:pt x="3935" y="735"/>
                    <a:pt x="3760" y="385"/>
                  </a:cubicBezTo>
                  <a:cubicBezTo>
                    <a:pt x="3660" y="209"/>
                    <a:pt x="3509" y="84"/>
                    <a:pt x="3334" y="34"/>
                  </a:cubicBezTo>
                  <a:cubicBezTo>
                    <a:pt x="3261" y="13"/>
                    <a:pt x="3184" y="1"/>
                    <a:pt x="3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a:off x="5070892" y="2688421"/>
              <a:ext cx="317523" cy="269788"/>
            </a:xfrm>
            <a:custGeom>
              <a:avLst/>
              <a:gdLst/>
              <a:ahLst/>
              <a:cxnLst/>
              <a:rect l="l" t="t" r="r" b="b"/>
              <a:pathLst>
                <a:path w="2282" h="1939" extrusionOk="0">
                  <a:moveTo>
                    <a:pt x="1452" y="1"/>
                  </a:moveTo>
                  <a:cubicBezTo>
                    <a:pt x="1343" y="1"/>
                    <a:pt x="1231" y="25"/>
                    <a:pt x="1128" y="84"/>
                  </a:cubicBezTo>
                  <a:lnTo>
                    <a:pt x="1" y="685"/>
                  </a:lnTo>
                  <a:lnTo>
                    <a:pt x="652" y="1939"/>
                  </a:lnTo>
                  <a:lnTo>
                    <a:pt x="1805" y="1337"/>
                  </a:lnTo>
                  <a:cubicBezTo>
                    <a:pt x="2156" y="1162"/>
                    <a:pt x="2281" y="735"/>
                    <a:pt x="2106" y="385"/>
                  </a:cubicBezTo>
                  <a:cubicBezTo>
                    <a:pt x="2006" y="209"/>
                    <a:pt x="1855" y="84"/>
                    <a:pt x="1680" y="34"/>
                  </a:cubicBezTo>
                  <a:cubicBezTo>
                    <a:pt x="1607" y="13"/>
                    <a:pt x="1530" y="1"/>
                    <a:pt x="14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4840753" y="2688421"/>
              <a:ext cx="523176" cy="311668"/>
            </a:xfrm>
            <a:custGeom>
              <a:avLst/>
              <a:gdLst/>
              <a:ahLst/>
              <a:cxnLst/>
              <a:rect l="l" t="t" r="r" b="b"/>
              <a:pathLst>
                <a:path w="3760" h="2240" extrusionOk="0">
                  <a:moveTo>
                    <a:pt x="3106" y="1"/>
                  </a:moveTo>
                  <a:cubicBezTo>
                    <a:pt x="2997" y="1"/>
                    <a:pt x="2885" y="25"/>
                    <a:pt x="2782" y="84"/>
                  </a:cubicBezTo>
                  <a:lnTo>
                    <a:pt x="502" y="1287"/>
                  </a:lnTo>
                  <a:cubicBezTo>
                    <a:pt x="151" y="1462"/>
                    <a:pt x="0" y="1888"/>
                    <a:pt x="201" y="2239"/>
                  </a:cubicBezTo>
                  <a:lnTo>
                    <a:pt x="3760" y="385"/>
                  </a:lnTo>
                  <a:cubicBezTo>
                    <a:pt x="3660" y="209"/>
                    <a:pt x="3509" y="84"/>
                    <a:pt x="3334" y="34"/>
                  </a:cubicBezTo>
                  <a:cubicBezTo>
                    <a:pt x="3261" y="13"/>
                    <a:pt x="3184" y="1"/>
                    <a:pt x="3106"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4"/>
          <p:cNvGrpSpPr/>
          <p:nvPr/>
        </p:nvGrpSpPr>
        <p:grpSpPr>
          <a:xfrm rot="4304440" flipH="1">
            <a:off x="165466" y="286634"/>
            <a:ext cx="489820" cy="505033"/>
            <a:chOff x="5307989" y="1312048"/>
            <a:chExt cx="376798" cy="388472"/>
          </a:xfrm>
        </p:grpSpPr>
        <p:sp>
          <p:nvSpPr>
            <p:cNvPr id="81" name="Google Shape;81;p4"/>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oogle Shape;84;p4"/>
          <p:cNvGrpSpPr/>
          <p:nvPr/>
        </p:nvGrpSpPr>
        <p:grpSpPr>
          <a:xfrm rot="4392270" flipH="1">
            <a:off x="8282459" y="4670642"/>
            <a:ext cx="489780" cy="505040"/>
            <a:chOff x="5307989" y="1312048"/>
            <a:chExt cx="376798" cy="388472"/>
          </a:xfrm>
        </p:grpSpPr>
        <p:sp>
          <p:nvSpPr>
            <p:cNvPr id="85" name="Google Shape;85;p4"/>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9" name="Google Shape;89;p4"/>
          <p:cNvSpPr txBox="1">
            <a:spLocks noGrp="1"/>
          </p:cNvSpPr>
          <p:nvPr>
            <p:ph type="body" idx="1"/>
          </p:nvPr>
        </p:nvSpPr>
        <p:spPr>
          <a:xfrm>
            <a:off x="720000" y="1215750"/>
            <a:ext cx="7704000" cy="33885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chemeClr val="lt2"/>
              </a:buClr>
              <a:buSzPts val="1200"/>
              <a:buAutoNum type="arabicPeriod"/>
              <a:defRPr sz="1200"/>
            </a:lvl1pPr>
            <a:lvl2pPr marL="914400" lvl="1" indent="-304800" rtl="0">
              <a:lnSpc>
                <a:spcPct val="115000"/>
              </a:lnSpc>
              <a:spcBef>
                <a:spcPts val="1600"/>
              </a:spcBef>
              <a:spcAft>
                <a:spcPts val="0"/>
              </a:spcAft>
              <a:buSzPts val="1200"/>
              <a:buFont typeface="Roboto Condensed Light"/>
              <a:buAutoNum type="alphaLcPeriod"/>
              <a:defRPr/>
            </a:lvl2pPr>
            <a:lvl3pPr marL="1371600" lvl="2" indent="-304800" rtl="0">
              <a:lnSpc>
                <a:spcPct val="115000"/>
              </a:lnSpc>
              <a:spcBef>
                <a:spcPts val="1600"/>
              </a:spcBef>
              <a:spcAft>
                <a:spcPts val="0"/>
              </a:spcAft>
              <a:buSzPts val="1200"/>
              <a:buFont typeface="Roboto Condensed Light"/>
              <a:buAutoNum type="romanLcPeriod"/>
              <a:defRPr/>
            </a:lvl3pPr>
            <a:lvl4pPr marL="1828800" lvl="3" indent="-304800" rtl="0">
              <a:lnSpc>
                <a:spcPct val="115000"/>
              </a:lnSpc>
              <a:spcBef>
                <a:spcPts val="1600"/>
              </a:spcBef>
              <a:spcAft>
                <a:spcPts val="0"/>
              </a:spcAft>
              <a:buSzPts val="1200"/>
              <a:buFont typeface="Roboto Condensed Light"/>
              <a:buAutoNum type="arabicPeriod"/>
              <a:defRPr/>
            </a:lvl4pPr>
            <a:lvl5pPr marL="2286000" lvl="4" indent="-304800" rtl="0">
              <a:lnSpc>
                <a:spcPct val="115000"/>
              </a:lnSpc>
              <a:spcBef>
                <a:spcPts val="1600"/>
              </a:spcBef>
              <a:spcAft>
                <a:spcPts val="0"/>
              </a:spcAft>
              <a:buSzPts val="1200"/>
              <a:buFont typeface="Roboto Condensed Light"/>
              <a:buAutoNum type="alphaLcPeriod"/>
              <a:defRPr/>
            </a:lvl5pPr>
            <a:lvl6pPr marL="2743200" lvl="5" indent="-304800" rtl="0">
              <a:lnSpc>
                <a:spcPct val="115000"/>
              </a:lnSpc>
              <a:spcBef>
                <a:spcPts val="1600"/>
              </a:spcBef>
              <a:spcAft>
                <a:spcPts val="0"/>
              </a:spcAft>
              <a:buSzPts val="1200"/>
              <a:buFont typeface="Roboto Condensed Light"/>
              <a:buAutoNum type="romanLcPeriod"/>
              <a:defRPr/>
            </a:lvl6pPr>
            <a:lvl7pPr marL="3200400" lvl="6" indent="-304800" rtl="0">
              <a:lnSpc>
                <a:spcPct val="115000"/>
              </a:lnSpc>
              <a:spcBef>
                <a:spcPts val="1600"/>
              </a:spcBef>
              <a:spcAft>
                <a:spcPts val="0"/>
              </a:spcAft>
              <a:buSzPts val="1200"/>
              <a:buFont typeface="Roboto Condensed Light"/>
              <a:buAutoNum type="arabicPeriod"/>
              <a:defRPr/>
            </a:lvl7pPr>
            <a:lvl8pPr marL="3657600" lvl="7" indent="-304800" rtl="0">
              <a:lnSpc>
                <a:spcPct val="115000"/>
              </a:lnSpc>
              <a:spcBef>
                <a:spcPts val="1600"/>
              </a:spcBef>
              <a:spcAft>
                <a:spcPts val="0"/>
              </a:spcAft>
              <a:buSzPts val="1200"/>
              <a:buFont typeface="Roboto Condensed Light"/>
              <a:buAutoNum type="alphaLcPeriod"/>
              <a:defRPr/>
            </a:lvl8pPr>
            <a:lvl9pPr marL="4114800" lvl="8" indent="-304800" rtl="0">
              <a:lnSpc>
                <a:spcPct val="115000"/>
              </a:lnSpc>
              <a:spcBef>
                <a:spcPts val="1600"/>
              </a:spcBef>
              <a:spcAft>
                <a:spcPts val="1600"/>
              </a:spcAft>
              <a:buSzPts val="1200"/>
              <a:buFont typeface="Roboto Condensed Light"/>
              <a:buAutoNum type="romanLcPeriod"/>
              <a:defRPr/>
            </a:lvl9pPr>
          </a:lstStyle>
          <a:p>
            <a:endParaRPr/>
          </a:p>
        </p:txBody>
      </p:sp>
      <p:grpSp>
        <p:nvGrpSpPr>
          <p:cNvPr id="90" name="Google Shape;90;p4"/>
          <p:cNvGrpSpPr/>
          <p:nvPr/>
        </p:nvGrpSpPr>
        <p:grpSpPr>
          <a:xfrm rot="3164984">
            <a:off x="-29436" y="1981658"/>
            <a:ext cx="293989" cy="293989"/>
            <a:chOff x="2541888" y="4682900"/>
            <a:chExt cx="376775" cy="376775"/>
          </a:xfrm>
        </p:grpSpPr>
        <p:sp>
          <p:nvSpPr>
            <p:cNvPr id="91" name="Google Shape;91;p4"/>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 name="Google Shape;93;p4"/>
          <p:cNvGrpSpPr/>
          <p:nvPr/>
        </p:nvGrpSpPr>
        <p:grpSpPr>
          <a:xfrm rot="3164657">
            <a:off x="268986" y="3371463"/>
            <a:ext cx="223809" cy="223839"/>
            <a:chOff x="2541888" y="4682900"/>
            <a:chExt cx="376775" cy="376775"/>
          </a:xfrm>
        </p:grpSpPr>
        <p:sp>
          <p:nvSpPr>
            <p:cNvPr id="94" name="Google Shape;94;p4"/>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96;p4"/>
          <p:cNvGrpSpPr/>
          <p:nvPr/>
        </p:nvGrpSpPr>
        <p:grpSpPr>
          <a:xfrm rot="3164657">
            <a:off x="8766186" y="619450"/>
            <a:ext cx="223809" cy="223839"/>
            <a:chOff x="2541888" y="4682900"/>
            <a:chExt cx="376775" cy="376775"/>
          </a:xfrm>
        </p:grpSpPr>
        <p:sp>
          <p:nvSpPr>
            <p:cNvPr id="97" name="Google Shape;97;p4"/>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4"/>
          <p:cNvGrpSpPr/>
          <p:nvPr/>
        </p:nvGrpSpPr>
        <p:grpSpPr>
          <a:xfrm rot="3164984">
            <a:off x="8954289" y="1677558"/>
            <a:ext cx="293989" cy="293989"/>
            <a:chOff x="2541888" y="4682900"/>
            <a:chExt cx="376775" cy="376775"/>
          </a:xfrm>
        </p:grpSpPr>
        <p:sp>
          <p:nvSpPr>
            <p:cNvPr id="100" name="Google Shape;100;p4"/>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4"/>
          <p:cNvGrpSpPr/>
          <p:nvPr/>
        </p:nvGrpSpPr>
        <p:grpSpPr>
          <a:xfrm rot="3164657">
            <a:off x="-43489" y="4677050"/>
            <a:ext cx="223809" cy="223839"/>
            <a:chOff x="2541888" y="4682900"/>
            <a:chExt cx="376775" cy="376775"/>
          </a:xfrm>
        </p:grpSpPr>
        <p:sp>
          <p:nvSpPr>
            <p:cNvPr id="103" name="Google Shape;103;p4"/>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5"/>
        <p:cNvGrpSpPr/>
        <p:nvPr/>
      </p:nvGrpSpPr>
      <p:grpSpPr>
        <a:xfrm>
          <a:off x="0" y="0"/>
          <a:ext cx="0" cy="0"/>
          <a:chOff x="0" y="0"/>
          <a:chExt cx="0" cy="0"/>
        </a:xfrm>
      </p:grpSpPr>
      <p:sp>
        <p:nvSpPr>
          <p:cNvPr id="106" name="Google Shape;106;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7" name="Google Shape;107;p5"/>
          <p:cNvSpPr txBox="1">
            <a:spLocks noGrp="1"/>
          </p:cNvSpPr>
          <p:nvPr>
            <p:ph type="title" idx="2"/>
          </p:nvPr>
        </p:nvSpPr>
        <p:spPr>
          <a:xfrm>
            <a:off x="2193988" y="1726475"/>
            <a:ext cx="3734400" cy="391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2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 name="Google Shape;108;p5"/>
          <p:cNvSpPr txBox="1">
            <a:spLocks noGrp="1"/>
          </p:cNvSpPr>
          <p:nvPr>
            <p:ph type="title" idx="3"/>
          </p:nvPr>
        </p:nvSpPr>
        <p:spPr>
          <a:xfrm>
            <a:off x="3215592" y="3191750"/>
            <a:ext cx="3734400" cy="391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2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9" name="Google Shape;109;p5"/>
          <p:cNvSpPr txBox="1">
            <a:spLocks noGrp="1"/>
          </p:cNvSpPr>
          <p:nvPr>
            <p:ph type="subTitle" idx="1"/>
          </p:nvPr>
        </p:nvSpPr>
        <p:spPr>
          <a:xfrm>
            <a:off x="3215592" y="3583251"/>
            <a:ext cx="3734400" cy="631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0" name="Google Shape;110;p5"/>
          <p:cNvSpPr txBox="1">
            <a:spLocks noGrp="1"/>
          </p:cNvSpPr>
          <p:nvPr>
            <p:ph type="subTitle" idx="4"/>
          </p:nvPr>
        </p:nvSpPr>
        <p:spPr>
          <a:xfrm>
            <a:off x="2193988" y="2117826"/>
            <a:ext cx="3734400" cy="631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11" name="Google Shape;111;p5"/>
          <p:cNvGrpSpPr/>
          <p:nvPr/>
        </p:nvGrpSpPr>
        <p:grpSpPr>
          <a:xfrm rot="3164984">
            <a:off x="203514" y="392408"/>
            <a:ext cx="293989" cy="293989"/>
            <a:chOff x="2541888" y="4682900"/>
            <a:chExt cx="376775" cy="376775"/>
          </a:xfrm>
        </p:grpSpPr>
        <p:sp>
          <p:nvSpPr>
            <p:cNvPr id="112" name="Google Shape;112;p5"/>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5"/>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5"/>
          <p:cNvGrpSpPr/>
          <p:nvPr/>
        </p:nvGrpSpPr>
        <p:grpSpPr>
          <a:xfrm rot="3164958">
            <a:off x="454552" y="843698"/>
            <a:ext cx="221096" cy="221096"/>
            <a:chOff x="2541888" y="4682900"/>
            <a:chExt cx="376775" cy="376775"/>
          </a:xfrm>
        </p:grpSpPr>
        <p:sp>
          <p:nvSpPr>
            <p:cNvPr id="115" name="Google Shape;115;p5"/>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5"/>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5"/>
          <p:cNvGrpSpPr/>
          <p:nvPr/>
        </p:nvGrpSpPr>
        <p:grpSpPr>
          <a:xfrm rot="-6027013">
            <a:off x="8471084" y="4248369"/>
            <a:ext cx="482160" cy="497098"/>
            <a:chOff x="5307989" y="1312048"/>
            <a:chExt cx="376798" cy="388472"/>
          </a:xfrm>
        </p:grpSpPr>
        <p:sp>
          <p:nvSpPr>
            <p:cNvPr id="118" name="Google Shape;118;p5"/>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5"/>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5"/>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21;p5"/>
          <p:cNvGrpSpPr/>
          <p:nvPr/>
        </p:nvGrpSpPr>
        <p:grpSpPr>
          <a:xfrm rot="250011">
            <a:off x="61386" y="1739782"/>
            <a:ext cx="380630" cy="392420"/>
            <a:chOff x="5307989" y="1312048"/>
            <a:chExt cx="376798" cy="388472"/>
          </a:xfrm>
        </p:grpSpPr>
        <p:sp>
          <p:nvSpPr>
            <p:cNvPr id="122" name="Google Shape;122;p5"/>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5"/>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125;p5"/>
          <p:cNvGrpSpPr/>
          <p:nvPr/>
        </p:nvGrpSpPr>
        <p:grpSpPr>
          <a:xfrm rot="-6027013">
            <a:off x="191609" y="2438857"/>
            <a:ext cx="482160" cy="497098"/>
            <a:chOff x="5307989" y="1312048"/>
            <a:chExt cx="376798" cy="388472"/>
          </a:xfrm>
        </p:grpSpPr>
        <p:sp>
          <p:nvSpPr>
            <p:cNvPr id="126" name="Google Shape;126;p5"/>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5"/>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5"/>
          <p:cNvGrpSpPr/>
          <p:nvPr/>
        </p:nvGrpSpPr>
        <p:grpSpPr>
          <a:xfrm rot="250011">
            <a:off x="8645486" y="3381882"/>
            <a:ext cx="380630" cy="392420"/>
            <a:chOff x="5307989" y="1312048"/>
            <a:chExt cx="376798" cy="388472"/>
          </a:xfrm>
        </p:grpSpPr>
        <p:sp>
          <p:nvSpPr>
            <p:cNvPr id="130" name="Google Shape;130;p5"/>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5"/>
          <p:cNvGrpSpPr/>
          <p:nvPr/>
        </p:nvGrpSpPr>
        <p:grpSpPr>
          <a:xfrm rot="7635016" flipH="1">
            <a:off x="8482989" y="1970892"/>
            <a:ext cx="293989" cy="293989"/>
            <a:chOff x="2541888" y="4682900"/>
            <a:chExt cx="376775" cy="376775"/>
          </a:xfrm>
        </p:grpSpPr>
        <p:sp>
          <p:nvSpPr>
            <p:cNvPr id="134" name="Google Shape;134;p5"/>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136;p5"/>
          <p:cNvGrpSpPr/>
          <p:nvPr/>
        </p:nvGrpSpPr>
        <p:grpSpPr>
          <a:xfrm rot="7635042" flipH="1">
            <a:off x="8774402" y="1461020"/>
            <a:ext cx="221096" cy="221096"/>
            <a:chOff x="2541888" y="4682900"/>
            <a:chExt cx="376775" cy="376775"/>
          </a:xfrm>
        </p:grpSpPr>
        <p:sp>
          <p:nvSpPr>
            <p:cNvPr id="137" name="Google Shape;137;p5"/>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5"/>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39;p5"/>
          <p:cNvGrpSpPr/>
          <p:nvPr/>
        </p:nvGrpSpPr>
        <p:grpSpPr>
          <a:xfrm rot="250011">
            <a:off x="61386" y="3596557"/>
            <a:ext cx="380630" cy="392420"/>
            <a:chOff x="5307989" y="1312048"/>
            <a:chExt cx="376798" cy="388472"/>
          </a:xfrm>
        </p:grpSpPr>
        <p:sp>
          <p:nvSpPr>
            <p:cNvPr id="140" name="Google Shape;140;p5"/>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5"/>
          <p:cNvGrpSpPr/>
          <p:nvPr/>
        </p:nvGrpSpPr>
        <p:grpSpPr>
          <a:xfrm rot="-6027013">
            <a:off x="191609" y="4295632"/>
            <a:ext cx="482160" cy="497098"/>
            <a:chOff x="5307989" y="1312048"/>
            <a:chExt cx="376798" cy="388472"/>
          </a:xfrm>
        </p:grpSpPr>
        <p:sp>
          <p:nvSpPr>
            <p:cNvPr id="144" name="Google Shape;144;p5"/>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5"/>
          <p:cNvGrpSpPr/>
          <p:nvPr/>
        </p:nvGrpSpPr>
        <p:grpSpPr>
          <a:xfrm rot="-6027013">
            <a:off x="1407459" y="-85681"/>
            <a:ext cx="482160" cy="497098"/>
            <a:chOff x="5307989" y="1312048"/>
            <a:chExt cx="376798" cy="388472"/>
          </a:xfrm>
        </p:grpSpPr>
        <p:sp>
          <p:nvSpPr>
            <p:cNvPr id="148" name="Google Shape;148;p5"/>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5"/>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5"/>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5"/>
          <p:cNvGrpSpPr/>
          <p:nvPr/>
        </p:nvGrpSpPr>
        <p:grpSpPr>
          <a:xfrm rot="250011">
            <a:off x="7836461" y="-180143"/>
            <a:ext cx="380630" cy="392420"/>
            <a:chOff x="5307989" y="1312048"/>
            <a:chExt cx="376798" cy="388472"/>
          </a:xfrm>
        </p:grpSpPr>
        <p:sp>
          <p:nvSpPr>
            <p:cNvPr id="152" name="Google Shape;152;p5"/>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5"/>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5"/>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155;p5"/>
          <p:cNvGrpSpPr/>
          <p:nvPr/>
        </p:nvGrpSpPr>
        <p:grpSpPr>
          <a:xfrm rot="-6027013">
            <a:off x="8574859" y="336482"/>
            <a:ext cx="482160" cy="497098"/>
            <a:chOff x="5307989" y="1312048"/>
            <a:chExt cx="376798" cy="388472"/>
          </a:xfrm>
        </p:grpSpPr>
        <p:sp>
          <p:nvSpPr>
            <p:cNvPr id="156" name="Google Shape;156;p5"/>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5"/>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5"/>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9"/>
        <p:cNvGrpSpPr/>
        <p:nvPr/>
      </p:nvGrpSpPr>
      <p:grpSpPr>
        <a:xfrm>
          <a:off x="0" y="0"/>
          <a:ext cx="0" cy="0"/>
          <a:chOff x="0" y="0"/>
          <a:chExt cx="0" cy="0"/>
        </a:xfrm>
      </p:grpSpPr>
      <p:grpSp>
        <p:nvGrpSpPr>
          <p:cNvPr id="160" name="Google Shape;160;p6"/>
          <p:cNvGrpSpPr/>
          <p:nvPr/>
        </p:nvGrpSpPr>
        <p:grpSpPr>
          <a:xfrm rot="-6027013">
            <a:off x="8388784" y="4355469"/>
            <a:ext cx="482160" cy="497098"/>
            <a:chOff x="5307989" y="1312048"/>
            <a:chExt cx="376798" cy="388472"/>
          </a:xfrm>
        </p:grpSpPr>
        <p:sp>
          <p:nvSpPr>
            <p:cNvPr id="161" name="Google Shape;161;p6"/>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6"/>
          <p:cNvGrpSpPr/>
          <p:nvPr/>
        </p:nvGrpSpPr>
        <p:grpSpPr>
          <a:xfrm>
            <a:off x="8692714" y="925611"/>
            <a:ext cx="376798" cy="388472"/>
            <a:chOff x="5307989" y="1312048"/>
            <a:chExt cx="376798" cy="388472"/>
          </a:xfrm>
        </p:grpSpPr>
        <p:sp>
          <p:nvSpPr>
            <p:cNvPr id="165" name="Google Shape;165;p6"/>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6"/>
          <p:cNvGrpSpPr/>
          <p:nvPr/>
        </p:nvGrpSpPr>
        <p:grpSpPr>
          <a:xfrm rot="-3737612">
            <a:off x="322284" y="4462481"/>
            <a:ext cx="403508" cy="416009"/>
            <a:chOff x="5307989" y="1312048"/>
            <a:chExt cx="376798" cy="388472"/>
          </a:xfrm>
        </p:grpSpPr>
        <p:sp>
          <p:nvSpPr>
            <p:cNvPr id="169" name="Google Shape;169;p6"/>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6"/>
          <p:cNvGrpSpPr/>
          <p:nvPr/>
        </p:nvGrpSpPr>
        <p:grpSpPr>
          <a:xfrm rot="5686549">
            <a:off x="4321587" y="4595686"/>
            <a:ext cx="500543" cy="516009"/>
            <a:chOff x="5307989" y="1312048"/>
            <a:chExt cx="376798" cy="388472"/>
          </a:xfrm>
        </p:grpSpPr>
        <p:sp>
          <p:nvSpPr>
            <p:cNvPr id="173" name="Google Shape;173;p6"/>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6"/>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6"/>
          <p:cNvGrpSpPr/>
          <p:nvPr/>
        </p:nvGrpSpPr>
        <p:grpSpPr>
          <a:xfrm rot="-3737694">
            <a:off x="-143773" y="1009129"/>
            <a:ext cx="500538" cy="516011"/>
            <a:chOff x="5307989" y="1312048"/>
            <a:chExt cx="376798" cy="388472"/>
          </a:xfrm>
        </p:grpSpPr>
        <p:sp>
          <p:nvSpPr>
            <p:cNvPr id="177" name="Google Shape;177;p6"/>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6"/>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6"/>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 name="Google Shape;180;p6"/>
          <p:cNvGrpSpPr/>
          <p:nvPr/>
        </p:nvGrpSpPr>
        <p:grpSpPr>
          <a:xfrm rot="5686549">
            <a:off x="8720400" y="56311"/>
            <a:ext cx="500543" cy="516009"/>
            <a:chOff x="5307989" y="1312048"/>
            <a:chExt cx="376798" cy="388472"/>
          </a:xfrm>
        </p:grpSpPr>
        <p:sp>
          <p:nvSpPr>
            <p:cNvPr id="181" name="Google Shape;181;p6"/>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6"/>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6"/>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6"/>
          <p:cNvGrpSpPr/>
          <p:nvPr/>
        </p:nvGrpSpPr>
        <p:grpSpPr>
          <a:xfrm rot="3164984">
            <a:off x="8656639" y="3931220"/>
            <a:ext cx="293989" cy="293989"/>
            <a:chOff x="2541888" y="4682900"/>
            <a:chExt cx="376775" cy="376775"/>
          </a:xfrm>
        </p:grpSpPr>
        <p:sp>
          <p:nvSpPr>
            <p:cNvPr id="185" name="Google Shape;185;p6"/>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6"/>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187;p6"/>
          <p:cNvGrpSpPr/>
          <p:nvPr/>
        </p:nvGrpSpPr>
        <p:grpSpPr>
          <a:xfrm rot="3164984">
            <a:off x="305064" y="584370"/>
            <a:ext cx="293989" cy="293989"/>
            <a:chOff x="2541888" y="4682900"/>
            <a:chExt cx="376775" cy="376775"/>
          </a:xfrm>
        </p:grpSpPr>
        <p:sp>
          <p:nvSpPr>
            <p:cNvPr id="188" name="Google Shape;188;p6"/>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6"/>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 name="Google Shape;190;p6"/>
          <p:cNvGrpSpPr/>
          <p:nvPr/>
        </p:nvGrpSpPr>
        <p:grpSpPr>
          <a:xfrm rot="3164984">
            <a:off x="3693514" y="4706695"/>
            <a:ext cx="293989" cy="293989"/>
            <a:chOff x="2541888" y="4682900"/>
            <a:chExt cx="376775" cy="376775"/>
          </a:xfrm>
        </p:grpSpPr>
        <p:sp>
          <p:nvSpPr>
            <p:cNvPr id="191" name="Google Shape;191;p6"/>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6"/>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 name="Google Shape;193;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82"/>
        <p:cNvGrpSpPr/>
        <p:nvPr/>
      </p:nvGrpSpPr>
      <p:grpSpPr>
        <a:xfrm>
          <a:off x="0" y="0"/>
          <a:ext cx="0" cy="0"/>
          <a:chOff x="0" y="0"/>
          <a:chExt cx="0" cy="0"/>
        </a:xfrm>
      </p:grpSpPr>
      <p:sp>
        <p:nvSpPr>
          <p:cNvPr id="283" name="Google Shape;283;p9"/>
          <p:cNvSpPr txBox="1">
            <a:spLocks noGrp="1"/>
          </p:cNvSpPr>
          <p:nvPr>
            <p:ph type="title"/>
          </p:nvPr>
        </p:nvSpPr>
        <p:spPr>
          <a:xfrm>
            <a:off x="4000875" y="1576950"/>
            <a:ext cx="44298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84" name="Google Shape;284;p9"/>
          <p:cNvSpPr txBox="1">
            <a:spLocks noGrp="1"/>
          </p:cNvSpPr>
          <p:nvPr>
            <p:ph type="subTitle" idx="1"/>
          </p:nvPr>
        </p:nvSpPr>
        <p:spPr>
          <a:xfrm>
            <a:off x="4000875" y="2418750"/>
            <a:ext cx="4429800" cy="1147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85" name="Google Shape;285;p9"/>
          <p:cNvGrpSpPr/>
          <p:nvPr/>
        </p:nvGrpSpPr>
        <p:grpSpPr>
          <a:xfrm>
            <a:off x="468189" y="311462"/>
            <a:ext cx="489800" cy="505013"/>
            <a:chOff x="5307989" y="1312048"/>
            <a:chExt cx="376798" cy="388472"/>
          </a:xfrm>
        </p:grpSpPr>
        <p:sp>
          <p:nvSpPr>
            <p:cNvPr id="286" name="Google Shape;286;p9"/>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9"/>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9"/>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 name="Google Shape;289;p9"/>
          <p:cNvGrpSpPr/>
          <p:nvPr/>
        </p:nvGrpSpPr>
        <p:grpSpPr>
          <a:xfrm>
            <a:off x="5480511" y="356448"/>
            <a:ext cx="439939" cy="293953"/>
            <a:chOff x="4840753" y="2688421"/>
            <a:chExt cx="547665" cy="365932"/>
          </a:xfrm>
        </p:grpSpPr>
        <p:sp>
          <p:nvSpPr>
            <p:cNvPr id="290" name="Google Shape;290;p9"/>
            <p:cNvSpPr/>
            <p:nvPr/>
          </p:nvSpPr>
          <p:spPr>
            <a:xfrm>
              <a:off x="4840753" y="2688421"/>
              <a:ext cx="547665" cy="365932"/>
            </a:xfrm>
            <a:custGeom>
              <a:avLst/>
              <a:gdLst/>
              <a:ahLst/>
              <a:cxnLst/>
              <a:rect l="l" t="t" r="r" b="b"/>
              <a:pathLst>
                <a:path w="3936" h="2630" extrusionOk="0">
                  <a:moveTo>
                    <a:pt x="3106" y="1"/>
                  </a:moveTo>
                  <a:cubicBezTo>
                    <a:pt x="2997" y="1"/>
                    <a:pt x="2885" y="25"/>
                    <a:pt x="2782" y="84"/>
                  </a:cubicBezTo>
                  <a:lnTo>
                    <a:pt x="502" y="1287"/>
                  </a:lnTo>
                  <a:cubicBezTo>
                    <a:pt x="151" y="1462"/>
                    <a:pt x="0" y="1888"/>
                    <a:pt x="201" y="2239"/>
                  </a:cubicBezTo>
                  <a:cubicBezTo>
                    <a:pt x="323" y="2483"/>
                    <a:pt x="565" y="2630"/>
                    <a:pt x="820" y="2630"/>
                  </a:cubicBezTo>
                  <a:cubicBezTo>
                    <a:pt x="932" y="2630"/>
                    <a:pt x="1046" y="2601"/>
                    <a:pt x="1153" y="2540"/>
                  </a:cubicBezTo>
                  <a:lnTo>
                    <a:pt x="3459" y="1337"/>
                  </a:lnTo>
                  <a:cubicBezTo>
                    <a:pt x="3810" y="1162"/>
                    <a:pt x="3935" y="735"/>
                    <a:pt x="3760" y="385"/>
                  </a:cubicBezTo>
                  <a:cubicBezTo>
                    <a:pt x="3660" y="209"/>
                    <a:pt x="3509" y="84"/>
                    <a:pt x="3334" y="34"/>
                  </a:cubicBezTo>
                  <a:cubicBezTo>
                    <a:pt x="3261" y="13"/>
                    <a:pt x="3184" y="1"/>
                    <a:pt x="3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9"/>
            <p:cNvSpPr/>
            <p:nvPr/>
          </p:nvSpPr>
          <p:spPr>
            <a:xfrm>
              <a:off x="5070892" y="2688421"/>
              <a:ext cx="317523" cy="269788"/>
            </a:xfrm>
            <a:custGeom>
              <a:avLst/>
              <a:gdLst/>
              <a:ahLst/>
              <a:cxnLst/>
              <a:rect l="l" t="t" r="r" b="b"/>
              <a:pathLst>
                <a:path w="2282" h="1939" extrusionOk="0">
                  <a:moveTo>
                    <a:pt x="1452" y="1"/>
                  </a:moveTo>
                  <a:cubicBezTo>
                    <a:pt x="1343" y="1"/>
                    <a:pt x="1231" y="25"/>
                    <a:pt x="1128" y="84"/>
                  </a:cubicBezTo>
                  <a:lnTo>
                    <a:pt x="1" y="685"/>
                  </a:lnTo>
                  <a:lnTo>
                    <a:pt x="652" y="1939"/>
                  </a:lnTo>
                  <a:lnTo>
                    <a:pt x="1805" y="1337"/>
                  </a:lnTo>
                  <a:cubicBezTo>
                    <a:pt x="2156" y="1162"/>
                    <a:pt x="2281" y="735"/>
                    <a:pt x="2106" y="385"/>
                  </a:cubicBezTo>
                  <a:cubicBezTo>
                    <a:pt x="2006" y="209"/>
                    <a:pt x="1855" y="84"/>
                    <a:pt x="1680" y="34"/>
                  </a:cubicBezTo>
                  <a:cubicBezTo>
                    <a:pt x="1607" y="13"/>
                    <a:pt x="1530" y="1"/>
                    <a:pt x="14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9"/>
            <p:cNvSpPr/>
            <p:nvPr/>
          </p:nvSpPr>
          <p:spPr>
            <a:xfrm>
              <a:off x="4840753" y="2688421"/>
              <a:ext cx="523176" cy="311668"/>
            </a:xfrm>
            <a:custGeom>
              <a:avLst/>
              <a:gdLst/>
              <a:ahLst/>
              <a:cxnLst/>
              <a:rect l="l" t="t" r="r" b="b"/>
              <a:pathLst>
                <a:path w="3760" h="2240" extrusionOk="0">
                  <a:moveTo>
                    <a:pt x="3106" y="1"/>
                  </a:moveTo>
                  <a:cubicBezTo>
                    <a:pt x="2997" y="1"/>
                    <a:pt x="2885" y="25"/>
                    <a:pt x="2782" y="84"/>
                  </a:cubicBezTo>
                  <a:lnTo>
                    <a:pt x="502" y="1287"/>
                  </a:lnTo>
                  <a:cubicBezTo>
                    <a:pt x="151" y="1462"/>
                    <a:pt x="0" y="1888"/>
                    <a:pt x="201" y="2239"/>
                  </a:cubicBezTo>
                  <a:lnTo>
                    <a:pt x="3760" y="385"/>
                  </a:lnTo>
                  <a:cubicBezTo>
                    <a:pt x="3660" y="209"/>
                    <a:pt x="3509" y="84"/>
                    <a:pt x="3334" y="34"/>
                  </a:cubicBezTo>
                  <a:cubicBezTo>
                    <a:pt x="3261" y="13"/>
                    <a:pt x="3184" y="1"/>
                    <a:pt x="3106"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 name="Google Shape;293;p9"/>
          <p:cNvGrpSpPr/>
          <p:nvPr/>
        </p:nvGrpSpPr>
        <p:grpSpPr>
          <a:xfrm flipH="1">
            <a:off x="8775686" y="2892123"/>
            <a:ext cx="439939" cy="293953"/>
            <a:chOff x="4840753" y="2688421"/>
            <a:chExt cx="547665" cy="365932"/>
          </a:xfrm>
        </p:grpSpPr>
        <p:sp>
          <p:nvSpPr>
            <p:cNvPr id="294" name="Google Shape;294;p9"/>
            <p:cNvSpPr/>
            <p:nvPr/>
          </p:nvSpPr>
          <p:spPr>
            <a:xfrm>
              <a:off x="4840753" y="2688421"/>
              <a:ext cx="547665" cy="365932"/>
            </a:xfrm>
            <a:custGeom>
              <a:avLst/>
              <a:gdLst/>
              <a:ahLst/>
              <a:cxnLst/>
              <a:rect l="l" t="t" r="r" b="b"/>
              <a:pathLst>
                <a:path w="3936" h="2630" extrusionOk="0">
                  <a:moveTo>
                    <a:pt x="3106" y="1"/>
                  </a:moveTo>
                  <a:cubicBezTo>
                    <a:pt x="2997" y="1"/>
                    <a:pt x="2885" y="25"/>
                    <a:pt x="2782" y="84"/>
                  </a:cubicBezTo>
                  <a:lnTo>
                    <a:pt x="502" y="1287"/>
                  </a:lnTo>
                  <a:cubicBezTo>
                    <a:pt x="151" y="1462"/>
                    <a:pt x="0" y="1888"/>
                    <a:pt x="201" y="2239"/>
                  </a:cubicBezTo>
                  <a:cubicBezTo>
                    <a:pt x="323" y="2483"/>
                    <a:pt x="565" y="2630"/>
                    <a:pt x="820" y="2630"/>
                  </a:cubicBezTo>
                  <a:cubicBezTo>
                    <a:pt x="932" y="2630"/>
                    <a:pt x="1046" y="2601"/>
                    <a:pt x="1153" y="2540"/>
                  </a:cubicBezTo>
                  <a:lnTo>
                    <a:pt x="3459" y="1337"/>
                  </a:lnTo>
                  <a:cubicBezTo>
                    <a:pt x="3810" y="1162"/>
                    <a:pt x="3935" y="735"/>
                    <a:pt x="3760" y="385"/>
                  </a:cubicBezTo>
                  <a:cubicBezTo>
                    <a:pt x="3660" y="209"/>
                    <a:pt x="3509" y="84"/>
                    <a:pt x="3334" y="34"/>
                  </a:cubicBezTo>
                  <a:cubicBezTo>
                    <a:pt x="3261" y="13"/>
                    <a:pt x="3184" y="1"/>
                    <a:pt x="3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9"/>
            <p:cNvSpPr/>
            <p:nvPr/>
          </p:nvSpPr>
          <p:spPr>
            <a:xfrm>
              <a:off x="5070892" y="2688421"/>
              <a:ext cx="317523" cy="269788"/>
            </a:xfrm>
            <a:custGeom>
              <a:avLst/>
              <a:gdLst/>
              <a:ahLst/>
              <a:cxnLst/>
              <a:rect l="l" t="t" r="r" b="b"/>
              <a:pathLst>
                <a:path w="2282" h="1939" extrusionOk="0">
                  <a:moveTo>
                    <a:pt x="1452" y="1"/>
                  </a:moveTo>
                  <a:cubicBezTo>
                    <a:pt x="1343" y="1"/>
                    <a:pt x="1231" y="25"/>
                    <a:pt x="1128" y="84"/>
                  </a:cubicBezTo>
                  <a:lnTo>
                    <a:pt x="1" y="685"/>
                  </a:lnTo>
                  <a:lnTo>
                    <a:pt x="652" y="1939"/>
                  </a:lnTo>
                  <a:lnTo>
                    <a:pt x="1805" y="1337"/>
                  </a:lnTo>
                  <a:cubicBezTo>
                    <a:pt x="2156" y="1162"/>
                    <a:pt x="2281" y="735"/>
                    <a:pt x="2106" y="385"/>
                  </a:cubicBezTo>
                  <a:cubicBezTo>
                    <a:pt x="2006" y="209"/>
                    <a:pt x="1855" y="84"/>
                    <a:pt x="1680" y="34"/>
                  </a:cubicBezTo>
                  <a:cubicBezTo>
                    <a:pt x="1607" y="13"/>
                    <a:pt x="1530" y="1"/>
                    <a:pt x="14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9"/>
            <p:cNvSpPr/>
            <p:nvPr/>
          </p:nvSpPr>
          <p:spPr>
            <a:xfrm>
              <a:off x="4840753" y="2688421"/>
              <a:ext cx="523176" cy="311668"/>
            </a:xfrm>
            <a:custGeom>
              <a:avLst/>
              <a:gdLst/>
              <a:ahLst/>
              <a:cxnLst/>
              <a:rect l="l" t="t" r="r" b="b"/>
              <a:pathLst>
                <a:path w="3760" h="2240" extrusionOk="0">
                  <a:moveTo>
                    <a:pt x="3106" y="1"/>
                  </a:moveTo>
                  <a:cubicBezTo>
                    <a:pt x="2997" y="1"/>
                    <a:pt x="2885" y="25"/>
                    <a:pt x="2782" y="84"/>
                  </a:cubicBezTo>
                  <a:lnTo>
                    <a:pt x="502" y="1287"/>
                  </a:lnTo>
                  <a:cubicBezTo>
                    <a:pt x="151" y="1462"/>
                    <a:pt x="0" y="1888"/>
                    <a:pt x="201" y="2239"/>
                  </a:cubicBezTo>
                  <a:lnTo>
                    <a:pt x="3760" y="385"/>
                  </a:lnTo>
                  <a:cubicBezTo>
                    <a:pt x="3660" y="209"/>
                    <a:pt x="3509" y="84"/>
                    <a:pt x="3334" y="34"/>
                  </a:cubicBezTo>
                  <a:cubicBezTo>
                    <a:pt x="3261" y="13"/>
                    <a:pt x="3184" y="1"/>
                    <a:pt x="3106"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 name="Google Shape;297;p9"/>
          <p:cNvGrpSpPr/>
          <p:nvPr/>
        </p:nvGrpSpPr>
        <p:grpSpPr>
          <a:xfrm rot="3164657">
            <a:off x="3458236" y="270038"/>
            <a:ext cx="223809" cy="223839"/>
            <a:chOff x="2541888" y="4682900"/>
            <a:chExt cx="376775" cy="376775"/>
          </a:xfrm>
        </p:grpSpPr>
        <p:sp>
          <p:nvSpPr>
            <p:cNvPr id="298" name="Google Shape;298;p9"/>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9"/>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 name="Google Shape;300;p9"/>
          <p:cNvGrpSpPr/>
          <p:nvPr/>
        </p:nvGrpSpPr>
        <p:grpSpPr>
          <a:xfrm rot="3164657">
            <a:off x="8687986" y="270050"/>
            <a:ext cx="223809" cy="223839"/>
            <a:chOff x="2541888" y="4682900"/>
            <a:chExt cx="376775" cy="376775"/>
          </a:xfrm>
        </p:grpSpPr>
        <p:sp>
          <p:nvSpPr>
            <p:cNvPr id="301" name="Google Shape;301;p9"/>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9"/>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 name="Google Shape;303;p9"/>
          <p:cNvGrpSpPr/>
          <p:nvPr/>
        </p:nvGrpSpPr>
        <p:grpSpPr>
          <a:xfrm rot="-2700000">
            <a:off x="8875801" y="1649559"/>
            <a:ext cx="293968" cy="293968"/>
            <a:chOff x="2541888" y="4682900"/>
            <a:chExt cx="376775" cy="376775"/>
          </a:xfrm>
        </p:grpSpPr>
        <p:sp>
          <p:nvSpPr>
            <p:cNvPr id="304" name="Google Shape;304;p9"/>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9"/>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 name="Google Shape;306;p9"/>
          <p:cNvGrpSpPr/>
          <p:nvPr/>
        </p:nvGrpSpPr>
        <p:grpSpPr>
          <a:xfrm rot="3164657">
            <a:off x="5588573" y="4492188"/>
            <a:ext cx="223809" cy="223839"/>
            <a:chOff x="2541888" y="4682900"/>
            <a:chExt cx="376775" cy="376775"/>
          </a:xfrm>
        </p:grpSpPr>
        <p:sp>
          <p:nvSpPr>
            <p:cNvPr id="307" name="Google Shape;307;p9"/>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9"/>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 name="Google Shape;309;p9"/>
          <p:cNvGrpSpPr/>
          <p:nvPr/>
        </p:nvGrpSpPr>
        <p:grpSpPr>
          <a:xfrm rot="3164657">
            <a:off x="8618486" y="4409063"/>
            <a:ext cx="223809" cy="223839"/>
            <a:chOff x="2541888" y="4682900"/>
            <a:chExt cx="376775" cy="376775"/>
          </a:xfrm>
        </p:grpSpPr>
        <p:sp>
          <p:nvSpPr>
            <p:cNvPr id="310" name="Google Shape;310;p9"/>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9"/>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12"/>
        <p:cNvGrpSpPr/>
        <p:nvPr/>
      </p:nvGrpSpPr>
      <p:grpSpPr>
        <a:xfrm>
          <a:off x="0" y="0"/>
          <a:ext cx="0" cy="0"/>
          <a:chOff x="0" y="0"/>
          <a:chExt cx="0" cy="0"/>
        </a:xfrm>
      </p:grpSpPr>
      <p:sp>
        <p:nvSpPr>
          <p:cNvPr id="313" name="Google Shape;313;p10"/>
          <p:cNvSpPr txBox="1">
            <a:spLocks noGrp="1"/>
          </p:cNvSpPr>
          <p:nvPr>
            <p:ph type="title"/>
          </p:nvPr>
        </p:nvSpPr>
        <p:spPr>
          <a:xfrm>
            <a:off x="720000" y="1683000"/>
            <a:ext cx="3198600" cy="22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314" name="Google Shape;314;p10"/>
          <p:cNvGrpSpPr/>
          <p:nvPr/>
        </p:nvGrpSpPr>
        <p:grpSpPr>
          <a:xfrm rot="3164984">
            <a:off x="203514" y="392408"/>
            <a:ext cx="293989" cy="293989"/>
            <a:chOff x="2541888" y="4682900"/>
            <a:chExt cx="376775" cy="376775"/>
          </a:xfrm>
        </p:grpSpPr>
        <p:sp>
          <p:nvSpPr>
            <p:cNvPr id="315" name="Google Shape;315;p10"/>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0"/>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 name="Google Shape;317;p10"/>
          <p:cNvGrpSpPr/>
          <p:nvPr/>
        </p:nvGrpSpPr>
        <p:grpSpPr>
          <a:xfrm rot="3164958">
            <a:off x="454552" y="843698"/>
            <a:ext cx="221096" cy="221096"/>
            <a:chOff x="2541888" y="4682900"/>
            <a:chExt cx="376775" cy="376775"/>
          </a:xfrm>
        </p:grpSpPr>
        <p:sp>
          <p:nvSpPr>
            <p:cNvPr id="318" name="Google Shape;318;p10"/>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0"/>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 name="Google Shape;320;p10"/>
          <p:cNvGrpSpPr/>
          <p:nvPr/>
        </p:nvGrpSpPr>
        <p:grpSpPr>
          <a:xfrm rot="-6027013">
            <a:off x="828059" y="4355544"/>
            <a:ext cx="482160" cy="497098"/>
            <a:chOff x="5307989" y="1312048"/>
            <a:chExt cx="376798" cy="388472"/>
          </a:xfrm>
        </p:grpSpPr>
        <p:sp>
          <p:nvSpPr>
            <p:cNvPr id="321" name="Google Shape;321;p10"/>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0"/>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0"/>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 name="Google Shape;324;p10"/>
          <p:cNvGrpSpPr/>
          <p:nvPr/>
        </p:nvGrpSpPr>
        <p:grpSpPr>
          <a:xfrm rot="250011">
            <a:off x="6264861" y="343182"/>
            <a:ext cx="380630" cy="392420"/>
            <a:chOff x="5307989" y="1312048"/>
            <a:chExt cx="376798" cy="388472"/>
          </a:xfrm>
        </p:grpSpPr>
        <p:sp>
          <p:nvSpPr>
            <p:cNvPr id="325" name="Google Shape;325;p10"/>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0"/>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0"/>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 name="Google Shape;328;p10"/>
          <p:cNvGrpSpPr/>
          <p:nvPr/>
        </p:nvGrpSpPr>
        <p:grpSpPr>
          <a:xfrm rot="-6027013">
            <a:off x="2426709" y="214657"/>
            <a:ext cx="482160" cy="497098"/>
            <a:chOff x="5307989" y="1312048"/>
            <a:chExt cx="376798" cy="388472"/>
          </a:xfrm>
        </p:grpSpPr>
        <p:sp>
          <p:nvSpPr>
            <p:cNvPr id="329" name="Google Shape;329;p10"/>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0"/>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0"/>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01"/>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402"/>
        <p:cNvGrpSpPr/>
        <p:nvPr/>
      </p:nvGrpSpPr>
      <p:grpSpPr>
        <a:xfrm>
          <a:off x="0" y="0"/>
          <a:ext cx="0" cy="0"/>
          <a:chOff x="0" y="0"/>
          <a:chExt cx="0" cy="0"/>
        </a:xfrm>
      </p:grpSpPr>
      <p:sp>
        <p:nvSpPr>
          <p:cNvPr id="403" name="Google Shape;403;p13"/>
          <p:cNvSpPr txBox="1">
            <a:spLocks noGrp="1"/>
          </p:cNvSpPr>
          <p:nvPr>
            <p:ph type="title"/>
          </p:nvPr>
        </p:nvSpPr>
        <p:spPr>
          <a:xfrm>
            <a:off x="720000" y="1742775"/>
            <a:ext cx="2336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404" name="Google Shape;404;p13"/>
          <p:cNvSpPr txBox="1">
            <a:spLocks noGrp="1"/>
          </p:cNvSpPr>
          <p:nvPr>
            <p:ph type="title" idx="2" hasCustomPrompt="1"/>
          </p:nvPr>
        </p:nvSpPr>
        <p:spPr>
          <a:xfrm>
            <a:off x="720000" y="1149600"/>
            <a:ext cx="1275300" cy="593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05" name="Google Shape;405;p13"/>
          <p:cNvSpPr txBox="1">
            <a:spLocks noGrp="1"/>
          </p:cNvSpPr>
          <p:nvPr>
            <p:ph type="subTitle" idx="1"/>
          </p:nvPr>
        </p:nvSpPr>
        <p:spPr>
          <a:xfrm>
            <a:off x="720000" y="2288845"/>
            <a:ext cx="2336400" cy="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406" name="Google Shape;406;p13"/>
          <p:cNvSpPr txBox="1">
            <a:spLocks noGrp="1"/>
          </p:cNvSpPr>
          <p:nvPr>
            <p:ph type="title" idx="3"/>
          </p:nvPr>
        </p:nvSpPr>
        <p:spPr>
          <a:xfrm>
            <a:off x="3403800" y="1742775"/>
            <a:ext cx="2336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407" name="Google Shape;407;p13"/>
          <p:cNvSpPr txBox="1">
            <a:spLocks noGrp="1"/>
          </p:cNvSpPr>
          <p:nvPr>
            <p:ph type="title" idx="4" hasCustomPrompt="1"/>
          </p:nvPr>
        </p:nvSpPr>
        <p:spPr>
          <a:xfrm>
            <a:off x="3403800" y="1149600"/>
            <a:ext cx="1275300" cy="593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08" name="Google Shape;408;p13"/>
          <p:cNvSpPr txBox="1">
            <a:spLocks noGrp="1"/>
          </p:cNvSpPr>
          <p:nvPr>
            <p:ph type="subTitle" idx="5"/>
          </p:nvPr>
        </p:nvSpPr>
        <p:spPr>
          <a:xfrm>
            <a:off x="3403800" y="2288845"/>
            <a:ext cx="2336400" cy="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409" name="Google Shape;409;p13"/>
          <p:cNvSpPr txBox="1">
            <a:spLocks noGrp="1"/>
          </p:cNvSpPr>
          <p:nvPr>
            <p:ph type="title" idx="6"/>
          </p:nvPr>
        </p:nvSpPr>
        <p:spPr>
          <a:xfrm>
            <a:off x="6087600" y="1742775"/>
            <a:ext cx="2336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410" name="Google Shape;410;p13"/>
          <p:cNvSpPr txBox="1">
            <a:spLocks noGrp="1"/>
          </p:cNvSpPr>
          <p:nvPr>
            <p:ph type="title" idx="7" hasCustomPrompt="1"/>
          </p:nvPr>
        </p:nvSpPr>
        <p:spPr>
          <a:xfrm>
            <a:off x="6087600" y="1149600"/>
            <a:ext cx="1275300" cy="593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grpSp>
        <p:nvGrpSpPr>
          <p:cNvPr id="411" name="Google Shape;411;p13"/>
          <p:cNvGrpSpPr/>
          <p:nvPr/>
        </p:nvGrpSpPr>
        <p:grpSpPr>
          <a:xfrm>
            <a:off x="-84427" y="2488079"/>
            <a:ext cx="313654" cy="388472"/>
            <a:chOff x="4369900" y="3975884"/>
            <a:chExt cx="408244" cy="505626"/>
          </a:xfrm>
        </p:grpSpPr>
        <p:sp>
          <p:nvSpPr>
            <p:cNvPr id="412" name="Google Shape;412;p13"/>
            <p:cNvSpPr/>
            <p:nvPr/>
          </p:nvSpPr>
          <p:spPr>
            <a:xfrm>
              <a:off x="4369900" y="3975884"/>
              <a:ext cx="408244" cy="505626"/>
            </a:xfrm>
            <a:custGeom>
              <a:avLst/>
              <a:gdLst/>
              <a:ahLst/>
              <a:cxnLst/>
              <a:rect l="l" t="t" r="r" b="b"/>
              <a:pathLst>
                <a:path w="2934" h="3634" extrusionOk="0">
                  <a:moveTo>
                    <a:pt x="734" y="1"/>
                  </a:moveTo>
                  <a:cubicBezTo>
                    <a:pt x="606" y="1"/>
                    <a:pt x="474" y="34"/>
                    <a:pt x="352" y="104"/>
                  </a:cubicBezTo>
                  <a:cubicBezTo>
                    <a:pt x="201" y="229"/>
                    <a:pt x="76" y="380"/>
                    <a:pt x="51" y="555"/>
                  </a:cubicBezTo>
                  <a:cubicBezTo>
                    <a:pt x="1" y="731"/>
                    <a:pt x="26" y="931"/>
                    <a:pt x="126" y="1107"/>
                  </a:cubicBezTo>
                  <a:lnTo>
                    <a:pt x="1530" y="3287"/>
                  </a:lnTo>
                  <a:cubicBezTo>
                    <a:pt x="1658" y="3511"/>
                    <a:pt x="1888" y="3633"/>
                    <a:pt x="2123" y="3633"/>
                  </a:cubicBezTo>
                  <a:cubicBezTo>
                    <a:pt x="2256" y="3633"/>
                    <a:pt x="2390" y="3594"/>
                    <a:pt x="2507" y="3513"/>
                  </a:cubicBezTo>
                  <a:cubicBezTo>
                    <a:pt x="2833" y="3312"/>
                    <a:pt x="2933" y="2861"/>
                    <a:pt x="2733" y="2535"/>
                  </a:cubicBezTo>
                  <a:lnTo>
                    <a:pt x="1354" y="330"/>
                  </a:lnTo>
                  <a:cubicBezTo>
                    <a:pt x="1207" y="117"/>
                    <a:pt x="975" y="1"/>
                    <a:pt x="7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3"/>
            <p:cNvSpPr/>
            <p:nvPr/>
          </p:nvSpPr>
          <p:spPr>
            <a:xfrm>
              <a:off x="4369900" y="3975884"/>
              <a:ext cx="282738" cy="304015"/>
            </a:xfrm>
            <a:custGeom>
              <a:avLst/>
              <a:gdLst/>
              <a:ahLst/>
              <a:cxnLst/>
              <a:rect l="l" t="t" r="r" b="b"/>
              <a:pathLst>
                <a:path w="2032" h="2185" extrusionOk="0">
                  <a:moveTo>
                    <a:pt x="734" y="1"/>
                  </a:moveTo>
                  <a:cubicBezTo>
                    <a:pt x="606" y="1"/>
                    <a:pt x="474" y="34"/>
                    <a:pt x="352" y="104"/>
                  </a:cubicBezTo>
                  <a:cubicBezTo>
                    <a:pt x="201" y="229"/>
                    <a:pt x="76" y="380"/>
                    <a:pt x="51" y="555"/>
                  </a:cubicBezTo>
                  <a:cubicBezTo>
                    <a:pt x="1" y="731"/>
                    <a:pt x="26" y="931"/>
                    <a:pt x="126" y="1107"/>
                  </a:cubicBezTo>
                  <a:lnTo>
                    <a:pt x="828" y="2184"/>
                  </a:lnTo>
                  <a:lnTo>
                    <a:pt x="2031" y="1432"/>
                  </a:lnTo>
                  <a:lnTo>
                    <a:pt x="1354" y="330"/>
                  </a:lnTo>
                  <a:cubicBezTo>
                    <a:pt x="1207" y="117"/>
                    <a:pt x="975" y="1"/>
                    <a:pt x="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3"/>
            <p:cNvSpPr/>
            <p:nvPr/>
          </p:nvSpPr>
          <p:spPr>
            <a:xfrm>
              <a:off x="4369900" y="3990354"/>
              <a:ext cx="348969" cy="491155"/>
            </a:xfrm>
            <a:custGeom>
              <a:avLst/>
              <a:gdLst/>
              <a:ahLst/>
              <a:cxnLst/>
              <a:rect l="l" t="t" r="r" b="b"/>
              <a:pathLst>
                <a:path w="2508" h="3530" extrusionOk="0">
                  <a:moveTo>
                    <a:pt x="352" y="0"/>
                  </a:moveTo>
                  <a:cubicBezTo>
                    <a:pt x="201" y="125"/>
                    <a:pt x="76" y="276"/>
                    <a:pt x="51" y="451"/>
                  </a:cubicBezTo>
                  <a:cubicBezTo>
                    <a:pt x="1" y="627"/>
                    <a:pt x="26" y="827"/>
                    <a:pt x="126" y="1003"/>
                  </a:cubicBezTo>
                  <a:lnTo>
                    <a:pt x="1530" y="3183"/>
                  </a:lnTo>
                  <a:cubicBezTo>
                    <a:pt x="1658" y="3407"/>
                    <a:pt x="1888" y="3529"/>
                    <a:pt x="2123" y="3529"/>
                  </a:cubicBezTo>
                  <a:cubicBezTo>
                    <a:pt x="2256" y="3529"/>
                    <a:pt x="2390" y="3490"/>
                    <a:pt x="2507" y="3409"/>
                  </a:cubicBezTo>
                  <a:lnTo>
                    <a:pt x="352" y="0"/>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5" name="Google Shape;415;p13"/>
          <p:cNvSpPr txBox="1">
            <a:spLocks noGrp="1"/>
          </p:cNvSpPr>
          <p:nvPr>
            <p:ph type="subTitle" idx="8"/>
          </p:nvPr>
        </p:nvSpPr>
        <p:spPr>
          <a:xfrm>
            <a:off x="6087600" y="2288845"/>
            <a:ext cx="2336400" cy="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416" name="Google Shape;416;p13"/>
          <p:cNvSpPr txBox="1">
            <a:spLocks noGrp="1"/>
          </p:cNvSpPr>
          <p:nvPr>
            <p:ph type="title" idx="9"/>
          </p:nvPr>
        </p:nvSpPr>
        <p:spPr>
          <a:xfrm>
            <a:off x="720000" y="3514400"/>
            <a:ext cx="2336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417" name="Google Shape;417;p13"/>
          <p:cNvSpPr txBox="1">
            <a:spLocks noGrp="1"/>
          </p:cNvSpPr>
          <p:nvPr>
            <p:ph type="title" idx="13" hasCustomPrompt="1"/>
          </p:nvPr>
        </p:nvSpPr>
        <p:spPr>
          <a:xfrm>
            <a:off x="720000" y="2921225"/>
            <a:ext cx="1275300" cy="593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418" name="Google Shape;418;p13"/>
          <p:cNvSpPr txBox="1">
            <a:spLocks noGrp="1"/>
          </p:cNvSpPr>
          <p:nvPr>
            <p:ph type="subTitle" idx="14"/>
          </p:nvPr>
        </p:nvSpPr>
        <p:spPr>
          <a:xfrm>
            <a:off x="720000" y="4060495"/>
            <a:ext cx="2336400" cy="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419" name="Google Shape;419;p13"/>
          <p:cNvSpPr txBox="1">
            <a:spLocks noGrp="1"/>
          </p:cNvSpPr>
          <p:nvPr>
            <p:ph type="title" idx="15"/>
          </p:nvPr>
        </p:nvSpPr>
        <p:spPr>
          <a:xfrm>
            <a:off x="3403800" y="3514400"/>
            <a:ext cx="2336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420" name="Google Shape;420;p13"/>
          <p:cNvSpPr txBox="1">
            <a:spLocks noGrp="1"/>
          </p:cNvSpPr>
          <p:nvPr>
            <p:ph type="title" idx="16" hasCustomPrompt="1"/>
          </p:nvPr>
        </p:nvSpPr>
        <p:spPr>
          <a:xfrm>
            <a:off x="3403800" y="2921225"/>
            <a:ext cx="1275300" cy="593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421" name="Google Shape;421;p13"/>
          <p:cNvSpPr txBox="1">
            <a:spLocks noGrp="1"/>
          </p:cNvSpPr>
          <p:nvPr>
            <p:ph type="subTitle" idx="17"/>
          </p:nvPr>
        </p:nvSpPr>
        <p:spPr>
          <a:xfrm>
            <a:off x="3403800" y="4060495"/>
            <a:ext cx="2336400" cy="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422" name="Google Shape;422;p13"/>
          <p:cNvSpPr txBox="1">
            <a:spLocks noGrp="1"/>
          </p:cNvSpPr>
          <p:nvPr>
            <p:ph type="title" idx="18"/>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23" name="Google Shape;423;p13"/>
          <p:cNvGrpSpPr/>
          <p:nvPr/>
        </p:nvGrpSpPr>
        <p:grpSpPr>
          <a:xfrm rot="3164984">
            <a:off x="566102" y="58983"/>
            <a:ext cx="293989" cy="293989"/>
            <a:chOff x="2541888" y="4682900"/>
            <a:chExt cx="376775" cy="376775"/>
          </a:xfrm>
        </p:grpSpPr>
        <p:sp>
          <p:nvSpPr>
            <p:cNvPr id="424" name="Google Shape;424;p13"/>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3"/>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13"/>
          <p:cNvGrpSpPr/>
          <p:nvPr/>
        </p:nvGrpSpPr>
        <p:grpSpPr>
          <a:xfrm rot="3164657">
            <a:off x="138661" y="1194488"/>
            <a:ext cx="223809" cy="223839"/>
            <a:chOff x="2541888" y="4682900"/>
            <a:chExt cx="376775" cy="376775"/>
          </a:xfrm>
        </p:grpSpPr>
        <p:sp>
          <p:nvSpPr>
            <p:cNvPr id="427" name="Google Shape;427;p13"/>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3"/>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 name="Google Shape;429;p13"/>
          <p:cNvGrpSpPr/>
          <p:nvPr/>
        </p:nvGrpSpPr>
        <p:grpSpPr>
          <a:xfrm rot="3164657">
            <a:off x="8687986" y="270050"/>
            <a:ext cx="223809" cy="223839"/>
            <a:chOff x="2541888" y="4682900"/>
            <a:chExt cx="376775" cy="376775"/>
          </a:xfrm>
        </p:grpSpPr>
        <p:sp>
          <p:nvSpPr>
            <p:cNvPr id="430" name="Google Shape;430;p13"/>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3"/>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13"/>
          <p:cNvGrpSpPr/>
          <p:nvPr/>
        </p:nvGrpSpPr>
        <p:grpSpPr>
          <a:xfrm rot="-2700000">
            <a:off x="8875801" y="1649559"/>
            <a:ext cx="293968" cy="293968"/>
            <a:chOff x="2541888" y="4682900"/>
            <a:chExt cx="376775" cy="376775"/>
          </a:xfrm>
        </p:grpSpPr>
        <p:sp>
          <p:nvSpPr>
            <p:cNvPr id="433" name="Google Shape;433;p13"/>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3"/>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 name="Google Shape;435;p13"/>
          <p:cNvGrpSpPr/>
          <p:nvPr/>
        </p:nvGrpSpPr>
        <p:grpSpPr>
          <a:xfrm rot="3164657">
            <a:off x="-43489" y="3577075"/>
            <a:ext cx="223809" cy="223839"/>
            <a:chOff x="2541888" y="4682900"/>
            <a:chExt cx="376775" cy="376775"/>
          </a:xfrm>
        </p:grpSpPr>
        <p:sp>
          <p:nvSpPr>
            <p:cNvPr id="436" name="Google Shape;436;p13"/>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3"/>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 name="Google Shape;438;p13"/>
          <p:cNvGrpSpPr/>
          <p:nvPr/>
        </p:nvGrpSpPr>
        <p:grpSpPr>
          <a:xfrm rot="3164657">
            <a:off x="8635861" y="2836463"/>
            <a:ext cx="223809" cy="223839"/>
            <a:chOff x="2541888" y="4682900"/>
            <a:chExt cx="376775" cy="376775"/>
          </a:xfrm>
        </p:grpSpPr>
        <p:sp>
          <p:nvSpPr>
            <p:cNvPr id="439" name="Google Shape;439;p13"/>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3"/>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Font typeface="Montserrat ExtraBold"/>
              <a:buNone/>
              <a:defRPr sz="3000">
                <a:solidFill>
                  <a:schemeClr val="dk1"/>
                </a:solidFill>
                <a:latin typeface="Montserrat ExtraBold"/>
                <a:ea typeface="Montserrat ExtraBold"/>
                <a:cs typeface="Montserrat ExtraBold"/>
                <a:sym typeface="Montserrat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1pPr>
            <a:lvl2pPr marL="914400" lvl="1" indent="-317500">
              <a:lnSpc>
                <a:spcPct val="115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2pPr>
            <a:lvl3pPr marL="1371600" lvl="2" indent="-317500">
              <a:lnSpc>
                <a:spcPct val="115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3pPr>
            <a:lvl4pPr marL="1828800" lvl="3" indent="-317500">
              <a:lnSpc>
                <a:spcPct val="115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4pPr>
            <a:lvl5pPr marL="2286000" lvl="4" indent="-317500">
              <a:lnSpc>
                <a:spcPct val="115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5pPr>
            <a:lvl6pPr marL="2743200" lvl="5" indent="-317500">
              <a:lnSpc>
                <a:spcPct val="115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6pPr>
            <a:lvl7pPr marL="3200400" lvl="6" indent="-317500">
              <a:lnSpc>
                <a:spcPct val="115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7pPr>
            <a:lvl8pPr marL="3657600" lvl="7" indent="-317500">
              <a:lnSpc>
                <a:spcPct val="115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8pPr>
            <a:lvl9pPr marL="4114800" lvl="8" indent="-317500">
              <a:lnSpc>
                <a:spcPct val="115000"/>
              </a:lnSpc>
              <a:spcBef>
                <a:spcPts val="1600"/>
              </a:spcBef>
              <a:spcAft>
                <a:spcPts val="1600"/>
              </a:spcAft>
              <a:buClr>
                <a:schemeClr val="dk2"/>
              </a:buClr>
              <a:buSzPts val="1400"/>
              <a:buFont typeface="Karla"/>
              <a:buChar char="■"/>
              <a:defRPr>
                <a:solidFill>
                  <a:schemeClr val="dk2"/>
                </a:solidFill>
                <a:latin typeface="Karla"/>
                <a:ea typeface="Karla"/>
                <a:cs typeface="Karla"/>
                <a:sym typeface="Karl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5" r:id="rId6"/>
    <p:sldLayoutId id="2147483656" r:id="rId7"/>
    <p:sldLayoutId id="2147483658" r:id="rId8"/>
    <p:sldLayoutId id="2147483659" r:id="rId9"/>
    <p:sldLayoutId id="2147483667" r:id="rId10"/>
    <p:sldLayoutId id="2147483668" r:id="rId11"/>
    <p:sldLayoutId id="2147483673" r:id="rId12"/>
    <p:sldLayoutId id="2147483675" r:id="rId13"/>
    <p:sldLayoutId id="2147483676"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Google Shape;1132;p34"/>
          <p:cNvSpPr txBox="1">
            <a:spLocks noGrp="1"/>
          </p:cNvSpPr>
          <p:nvPr>
            <p:ph type="ctrTitle"/>
          </p:nvPr>
        </p:nvSpPr>
        <p:spPr>
          <a:xfrm>
            <a:off x="713100" y="1292375"/>
            <a:ext cx="3858900" cy="198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MX" dirty="0">
                <a:solidFill>
                  <a:schemeClr val="accent1"/>
                </a:solidFill>
              </a:rPr>
              <a:t>¿</a:t>
            </a:r>
            <a:r>
              <a:rPr lang="es-MX" dirty="0">
                <a:solidFill>
                  <a:schemeClr val="bg1">
                    <a:lumMod val="50000"/>
                  </a:schemeClr>
                </a:solidFill>
              </a:rPr>
              <a:t>FRIO</a:t>
            </a:r>
            <a:r>
              <a:rPr lang="es-MX" dirty="0">
                <a:solidFill>
                  <a:schemeClr val="accent1"/>
                </a:solidFill>
              </a:rPr>
              <a:t> </a:t>
            </a:r>
            <a:r>
              <a:rPr lang="es-MX" dirty="0">
                <a:solidFill>
                  <a:schemeClr val="tx2">
                    <a:lumMod val="60000"/>
                    <a:lumOff val="40000"/>
                  </a:schemeClr>
                </a:solidFill>
              </a:rPr>
              <a:t>O</a:t>
            </a:r>
            <a:r>
              <a:rPr lang="es-MX" dirty="0">
                <a:solidFill>
                  <a:schemeClr val="accent1"/>
                </a:solidFill>
              </a:rPr>
              <a:t> </a:t>
            </a:r>
            <a:r>
              <a:rPr lang="es-MX" dirty="0">
                <a:solidFill>
                  <a:srgbClr val="FF0000"/>
                </a:solidFill>
              </a:rPr>
              <a:t>CALOR</a:t>
            </a:r>
            <a:r>
              <a:rPr lang="es-MX" dirty="0">
                <a:solidFill>
                  <a:schemeClr val="accent1"/>
                </a:solidFill>
              </a:rPr>
              <a:t>?</a:t>
            </a:r>
            <a:endParaRPr dirty="0">
              <a:solidFill>
                <a:schemeClr val="accent1"/>
              </a:solidFill>
            </a:endParaRPr>
          </a:p>
        </p:txBody>
      </p:sp>
      <p:grpSp>
        <p:nvGrpSpPr>
          <p:cNvPr id="1134" name="Google Shape;1134;p34"/>
          <p:cNvGrpSpPr/>
          <p:nvPr/>
        </p:nvGrpSpPr>
        <p:grpSpPr>
          <a:xfrm>
            <a:off x="4933718" y="1312048"/>
            <a:ext cx="751068" cy="1844871"/>
            <a:chOff x="4933718" y="1312048"/>
            <a:chExt cx="751068" cy="1844871"/>
          </a:xfrm>
        </p:grpSpPr>
        <p:grpSp>
          <p:nvGrpSpPr>
            <p:cNvPr id="1135" name="Google Shape;1135;p34"/>
            <p:cNvGrpSpPr/>
            <p:nvPr/>
          </p:nvGrpSpPr>
          <p:grpSpPr>
            <a:xfrm>
              <a:off x="5307989" y="1312048"/>
              <a:ext cx="376798" cy="388472"/>
              <a:chOff x="5307989" y="1312048"/>
              <a:chExt cx="376798" cy="388472"/>
            </a:xfrm>
          </p:grpSpPr>
          <p:sp>
            <p:nvSpPr>
              <p:cNvPr id="1136" name="Google Shape;1136;p34"/>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4"/>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4"/>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9" name="Google Shape;1139;p34"/>
            <p:cNvGrpSpPr/>
            <p:nvPr/>
          </p:nvGrpSpPr>
          <p:grpSpPr>
            <a:xfrm rot="8100000">
              <a:off x="4980078" y="2886713"/>
              <a:ext cx="223846" cy="223846"/>
              <a:chOff x="2541888" y="4682900"/>
              <a:chExt cx="376775" cy="376775"/>
            </a:xfrm>
          </p:grpSpPr>
          <p:sp>
            <p:nvSpPr>
              <p:cNvPr id="1140" name="Google Shape;1140;p34"/>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4"/>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42" name="Google Shape;1142;p34"/>
          <p:cNvGrpSpPr/>
          <p:nvPr/>
        </p:nvGrpSpPr>
        <p:grpSpPr>
          <a:xfrm>
            <a:off x="4423144" y="442544"/>
            <a:ext cx="4973290" cy="5298117"/>
            <a:chOff x="5206972" y="1071475"/>
            <a:chExt cx="4338318" cy="4662577"/>
          </a:xfrm>
        </p:grpSpPr>
        <p:grpSp>
          <p:nvGrpSpPr>
            <p:cNvPr id="1143" name="Google Shape;1143;p34"/>
            <p:cNvGrpSpPr/>
            <p:nvPr/>
          </p:nvGrpSpPr>
          <p:grpSpPr>
            <a:xfrm>
              <a:off x="5206972" y="1071475"/>
              <a:ext cx="4338318" cy="4662577"/>
              <a:chOff x="5206972" y="1071475"/>
              <a:chExt cx="4338318" cy="4662577"/>
            </a:xfrm>
          </p:grpSpPr>
          <p:sp>
            <p:nvSpPr>
              <p:cNvPr id="1144" name="Google Shape;1144;p34"/>
              <p:cNvSpPr/>
              <p:nvPr/>
            </p:nvSpPr>
            <p:spPr>
              <a:xfrm>
                <a:off x="5757831" y="1071475"/>
                <a:ext cx="3787459" cy="4069633"/>
              </a:xfrm>
              <a:custGeom>
                <a:avLst/>
                <a:gdLst/>
                <a:ahLst/>
                <a:cxnLst/>
                <a:rect l="l" t="t" r="r" b="b"/>
                <a:pathLst>
                  <a:path w="27220" h="29249" extrusionOk="0">
                    <a:moveTo>
                      <a:pt x="13610" y="1"/>
                    </a:moveTo>
                    <a:cubicBezTo>
                      <a:pt x="6091" y="1"/>
                      <a:pt x="1" y="6091"/>
                      <a:pt x="1" y="13610"/>
                    </a:cubicBezTo>
                    <a:lnTo>
                      <a:pt x="1" y="29249"/>
                    </a:lnTo>
                    <a:lnTo>
                      <a:pt x="27219" y="29249"/>
                    </a:lnTo>
                    <a:lnTo>
                      <a:pt x="27219" y="13610"/>
                    </a:lnTo>
                    <a:cubicBezTo>
                      <a:pt x="27219" y="6091"/>
                      <a:pt x="21129" y="1"/>
                      <a:pt x="13610"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4"/>
              <p:cNvSpPr/>
              <p:nvPr/>
            </p:nvSpPr>
            <p:spPr>
              <a:xfrm>
                <a:off x="6650699" y="3899635"/>
                <a:ext cx="903313" cy="488373"/>
              </a:xfrm>
              <a:custGeom>
                <a:avLst/>
                <a:gdLst/>
                <a:ahLst/>
                <a:cxnLst/>
                <a:rect l="l" t="t" r="r" b="b"/>
                <a:pathLst>
                  <a:path w="6492" h="3510" extrusionOk="0">
                    <a:moveTo>
                      <a:pt x="2857" y="0"/>
                    </a:moveTo>
                    <a:lnTo>
                      <a:pt x="2807" y="1805"/>
                    </a:lnTo>
                    <a:lnTo>
                      <a:pt x="50" y="351"/>
                    </a:lnTo>
                    <a:lnTo>
                      <a:pt x="0" y="2231"/>
                    </a:lnTo>
                    <a:lnTo>
                      <a:pt x="3935" y="3509"/>
                    </a:lnTo>
                    <a:lnTo>
                      <a:pt x="3985" y="1680"/>
                    </a:lnTo>
                    <a:lnTo>
                      <a:pt x="6491" y="2056"/>
                    </a:lnTo>
                    <a:lnTo>
                      <a:pt x="28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4"/>
              <p:cNvSpPr/>
              <p:nvPr/>
            </p:nvSpPr>
            <p:spPr>
              <a:xfrm>
                <a:off x="6866785" y="4356432"/>
                <a:ext cx="676789" cy="523296"/>
              </a:xfrm>
              <a:custGeom>
                <a:avLst/>
                <a:gdLst/>
                <a:ahLst/>
                <a:cxnLst/>
                <a:rect l="l" t="t" r="r" b="b"/>
                <a:pathLst>
                  <a:path w="4864" h="3761" extrusionOk="0">
                    <a:moveTo>
                      <a:pt x="4863" y="1"/>
                    </a:moveTo>
                    <a:lnTo>
                      <a:pt x="1505" y="828"/>
                    </a:lnTo>
                    <a:lnTo>
                      <a:pt x="2507" y="1905"/>
                    </a:lnTo>
                    <a:lnTo>
                      <a:pt x="1" y="2607"/>
                    </a:lnTo>
                    <a:lnTo>
                      <a:pt x="1054" y="3760"/>
                    </a:lnTo>
                    <a:lnTo>
                      <a:pt x="4136" y="2306"/>
                    </a:lnTo>
                    <a:lnTo>
                      <a:pt x="3134" y="1204"/>
                    </a:lnTo>
                    <a:lnTo>
                      <a:pt x="48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4"/>
              <p:cNvSpPr/>
              <p:nvPr/>
            </p:nvSpPr>
            <p:spPr>
              <a:xfrm>
                <a:off x="7442272" y="4485554"/>
                <a:ext cx="321002" cy="550985"/>
              </a:xfrm>
              <a:custGeom>
                <a:avLst/>
                <a:gdLst/>
                <a:ahLst/>
                <a:cxnLst/>
                <a:rect l="l" t="t" r="r" b="b"/>
                <a:pathLst>
                  <a:path w="2307" h="3960" extrusionOk="0">
                    <a:moveTo>
                      <a:pt x="1705" y="0"/>
                    </a:moveTo>
                    <a:lnTo>
                      <a:pt x="75" y="2005"/>
                    </a:lnTo>
                    <a:lnTo>
                      <a:pt x="1153" y="2206"/>
                    </a:lnTo>
                    <a:lnTo>
                      <a:pt x="0" y="3759"/>
                    </a:lnTo>
                    <a:lnTo>
                      <a:pt x="1128" y="3960"/>
                    </a:lnTo>
                    <a:lnTo>
                      <a:pt x="2306" y="1704"/>
                    </a:lnTo>
                    <a:lnTo>
                      <a:pt x="1203" y="1504"/>
                    </a:lnTo>
                    <a:lnTo>
                      <a:pt x="17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4"/>
              <p:cNvSpPr/>
              <p:nvPr/>
            </p:nvSpPr>
            <p:spPr>
              <a:xfrm>
                <a:off x="8872085" y="3223136"/>
                <a:ext cx="446508" cy="558081"/>
              </a:xfrm>
              <a:custGeom>
                <a:avLst/>
                <a:gdLst/>
                <a:ahLst/>
                <a:cxnLst/>
                <a:rect l="l" t="t" r="r" b="b"/>
                <a:pathLst>
                  <a:path w="3209" h="4011" extrusionOk="0">
                    <a:moveTo>
                      <a:pt x="2256" y="0"/>
                    </a:moveTo>
                    <a:lnTo>
                      <a:pt x="1629" y="2055"/>
                    </a:lnTo>
                    <a:lnTo>
                      <a:pt x="752" y="1203"/>
                    </a:lnTo>
                    <a:lnTo>
                      <a:pt x="0" y="4010"/>
                    </a:lnTo>
                    <a:lnTo>
                      <a:pt x="1028" y="2582"/>
                    </a:lnTo>
                    <a:lnTo>
                      <a:pt x="1930" y="3434"/>
                    </a:lnTo>
                    <a:lnTo>
                      <a:pt x="3208" y="877"/>
                    </a:lnTo>
                    <a:lnTo>
                      <a:pt x="22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4"/>
              <p:cNvSpPr/>
              <p:nvPr/>
            </p:nvSpPr>
            <p:spPr>
              <a:xfrm>
                <a:off x="8903392" y="3819490"/>
                <a:ext cx="561579" cy="265057"/>
              </a:xfrm>
              <a:custGeom>
                <a:avLst/>
                <a:gdLst/>
                <a:ahLst/>
                <a:cxnLst/>
                <a:rect l="l" t="t" r="r" b="b"/>
                <a:pathLst>
                  <a:path w="4036" h="1905" extrusionOk="0">
                    <a:moveTo>
                      <a:pt x="2507" y="0"/>
                    </a:moveTo>
                    <a:lnTo>
                      <a:pt x="1" y="376"/>
                    </a:lnTo>
                    <a:lnTo>
                      <a:pt x="1504" y="727"/>
                    </a:lnTo>
                    <a:lnTo>
                      <a:pt x="1128" y="1754"/>
                    </a:lnTo>
                    <a:lnTo>
                      <a:pt x="3635" y="1905"/>
                    </a:lnTo>
                    <a:lnTo>
                      <a:pt x="4036" y="827"/>
                    </a:lnTo>
                    <a:lnTo>
                      <a:pt x="4036" y="827"/>
                    </a:lnTo>
                    <a:lnTo>
                      <a:pt x="2131" y="1028"/>
                    </a:lnTo>
                    <a:lnTo>
                      <a:pt x="25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4"/>
              <p:cNvSpPr/>
              <p:nvPr/>
            </p:nvSpPr>
            <p:spPr>
              <a:xfrm>
                <a:off x="6765769" y="1442144"/>
                <a:ext cx="2029672" cy="2828665"/>
              </a:xfrm>
              <a:custGeom>
                <a:avLst/>
                <a:gdLst/>
                <a:ahLst/>
                <a:cxnLst/>
                <a:rect l="l" t="t" r="r" b="b"/>
                <a:pathLst>
                  <a:path w="14587" h="20330" extrusionOk="0">
                    <a:moveTo>
                      <a:pt x="9216" y="0"/>
                    </a:moveTo>
                    <a:cubicBezTo>
                      <a:pt x="9112" y="0"/>
                      <a:pt x="9006" y="14"/>
                      <a:pt x="8897" y="43"/>
                    </a:cubicBezTo>
                    <a:cubicBezTo>
                      <a:pt x="8271" y="219"/>
                      <a:pt x="7845" y="895"/>
                      <a:pt x="7970" y="1547"/>
                    </a:cubicBezTo>
                    <a:lnTo>
                      <a:pt x="9123" y="7913"/>
                    </a:lnTo>
                    <a:cubicBezTo>
                      <a:pt x="9074" y="8041"/>
                      <a:pt x="9001" y="8080"/>
                      <a:pt x="8931" y="8080"/>
                    </a:cubicBezTo>
                    <a:cubicBezTo>
                      <a:pt x="8823" y="8080"/>
                      <a:pt x="8722" y="7988"/>
                      <a:pt x="8722" y="7988"/>
                    </a:cubicBezTo>
                    <a:lnTo>
                      <a:pt x="6767" y="971"/>
                    </a:lnTo>
                    <a:cubicBezTo>
                      <a:pt x="6635" y="421"/>
                      <a:pt x="6138" y="45"/>
                      <a:pt x="5611" y="45"/>
                    </a:cubicBezTo>
                    <a:cubicBezTo>
                      <a:pt x="5537" y="45"/>
                      <a:pt x="5463" y="53"/>
                      <a:pt x="5389" y="68"/>
                    </a:cubicBezTo>
                    <a:cubicBezTo>
                      <a:pt x="4687" y="219"/>
                      <a:pt x="4286" y="895"/>
                      <a:pt x="4461" y="1572"/>
                    </a:cubicBezTo>
                    <a:lnTo>
                      <a:pt x="6391" y="8540"/>
                    </a:lnTo>
                    <a:cubicBezTo>
                      <a:pt x="6336" y="8693"/>
                      <a:pt x="6257" y="8736"/>
                      <a:pt x="6186" y="8736"/>
                    </a:cubicBezTo>
                    <a:cubicBezTo>
                      <a:pt x="6094" y="8736"/>
                      <a:pt x="6015" y="8665"/>
                      <a:pt x="6015" y="8665"/>
                    </a:cubicBezTo>
                    <a:lnTo>
                      <a:pt x="3709" y="2600"/>
                    </a:lnTo>
                    <a:cubicBezTo>
                      <a:pt x="3523" y="2103"/>
                      <a:pt x="3064" y="1778"/>
                      <a:pt x="2557" y="1778"/>
                    </a:cubicBezTo>
                    <a:cubicBezTo>
                      <a:pt x="2450" y="1778"/>
                      <a:pt x="2340" y="1792"/>
                      <a:pt x="2231" y="1823"/>
                    </a:cubicBezTo>
                    <a:cubicBezTo>
                      <a:pt x="1579" y="2023"/>
                      <a:pt x="1228" y="2750"/>
                      <a:pt x="1454" y="3377"/>
                    </a:cubicBezTo>
                    <a:lnTo>
                      <a:pt x="4336" y="10996"/>
                    </a:lnTo>
                    <a:cubicBezTo>
                      <a:pt x="4386" y="11171"/>
                      <a:pt x="4536" y="11497"/>
                      <a:pt x="4436" y="11672"/>
                    </a:cubicBezTo>
                    <a:cubicBezTo>
                      <a:pt x="4413" y="11719"/>
                      <a:pt x="4378" y="11737"/>
                      <a:pt x="4338" y="11737"/>
                    </a:cubicBezTo>
                    <a:cubicBezTo>
                      <a:pt x="4249" y="11737"/>
                      <a:pt x="4137" y="11649"/>
                      <a:pt x="4085" y="11597"/>
                    </a:cubicBezTo>
                    <a:cubicBezTo>
                      <a:pt x="3684" y="11297"/>
                      <a:pt x="3359" y="10870"/>
                      <a:pt x="3058" y="10495"/>
                    </a:cubicBezTo>
                    <a:cubicBezTo>
                      <a:pt x="3008" y="10419"/>
                      <a:pt x="2958" y="10344"/>
                      <a:pt x="2907" y="10269"/>
                    </a:cubicBezTo>
                    <a:cubicBezTo>
                      <a:pt x="2907" y="10269"/>
                      <a:pt x="2657" y="9943"/>
                      <a:pt x="2657" y="9943"/>
                    </a:cubicBezTo>
                    <a:lnTo>
                      <a:pt x="2306" y="9467"/>
                    </a:lnTo>
                    <a:cubicBezTo>
                      <a:pt x="2077" y="9146"/>
                      <a:pt x="1708" y="8974"/>
                      <a:pt x="1335" y="8974"/>
                    </a:cubicBezTo>
                    <a:cubicBezTo>
                      <a:pt x="1097" y="8974"/>
                      <a:pt x="857" y="9045"/>
                      <a:pt x="652" y="9191"/>
                    </a:cubicBezTo>
                    <a:cubicBezTo>
                      <a:pt x="100" y="9592"/>
                      <a:pt x="0" y="10344"/>
                      <a:pt x="376" y="10870"/>
                    </a:cubicBezTo>
                    <a:lnTo>
                      <a:pt x="2907" y="14304"/>
                    </a:lnTo>
                    <a:cubicBezTo>
                      <a:pt x="2907" y="14304"/>
                      <a:pt x="4737" y="17863"/>
                      <a:pt x="5790" y="18715"/>
                    </a:cubicBezTo>
                    <a:cubicBezTo>
                      <a:pt x="6737" y="19786"/>
                      <a:pt x="8141" y="20330"/>
                      <a:pt x="9526" y="20330"/>
                    </a:cubicBezTo>
                    <a:cubicBezTo>
                      <a:pt x="11220" y="20330"/>
                      <a:pt x="12887" y="19517"/>
                      <a:pt x="13659" y="17863"/>
                    </a:cubicBezTo>
                    <a:cubicBezTo>
                      <a:pt x="14436" y="16184"/>
                      <a:pt x="14587" y="14680"/>
                      <a:pt x="14436" y="13427"/>
                    </a:cubicBezTo>
                    <a:lnTo>
                      <a:pt x="14236" y="2875"/>
                    </a:lnTo>
                    <a:cubicBezTo>
                      <a:pt x="14236" y="2239"/>
                      <a:pt x="13709" y="1722"/>
                      <a:pt x="13054" y="1722"/>
                    </a:cubicBezTo>
                    <a:cubicBezTo>
                      <a:pt x="13039" y="1722"/>
                      <a:pt x="13023" y="1722"/>
                      <a:pt x="13008" y="1723"/>
                    </a:cubicBezTo>
                    <a:cubicBezTo>
                      <a:pt x="12356" y="1723"/>
                      <a:pt x="11855" y="2299"/>
                      <a:pt x="11855" y="2976"/>
                    </a:cubicBezTo>
                    <a:cubicBezTo>
                      <a:pt x="11880" y="4028"/>
                      <a:pt x="11905" y="5106"/>
                      <a:pt x="11905" y="6159"/>
                    </a:cubicBezTo>
                    <a:cubicBezTo>
                      <a:pt x="11905" y="6459"/>
                      <a:pt x="11930" y="6785"/>
                      <a:pt x="11930" y="7086"/>
                    </a:cubicBezTo>
                    <a:cubicBezTo>
                      <a:pt x="11930" y="7261"/>
                      <a:pt x="12005" y="7713"/>
                      <a:pt x="11855" y="7813"/>
                    </a:cubicBezTo>
                    <a:cubicBezTo>
                      <a:pt x="11813" y="7833"/>
                      <a:pt x="11774" y="7843"/>
                      <a:pt x="11737" y="7843"/>
                    </a:cubicBezTo>
                    <a:cubicBezTo>
                      <a:pt x="11639" y="7843"/>
                      <a:pt x="11558" y="7778"/>
                      <a:pt x="11504" y="7687"/>
                    </a:cubicBezTo>
                    <a:lnTo>
                      <a:pt x="10276" y="895"/>
                    </a:lnTo>
                    <a:cubicBezTo>
                      <a:pt x="10171" y="352"/>
                      <a:pt x="9736" y="0"/>
                      <a:pt x="92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4"/>
              <p:cNvSpPr/>
              <p:nvPr/>
            </p:nvSpPr>
            <p:spPr>
              <a:xfrm>
                <a:off x="7738642" y="3561386"/>
                <a:ext cx="1569388" cy="1942499"/>
              </a:xfrm>
              <a:custGeom>
                <a:avLst/>
                <a:gdLst/>
                <a:ahLst/>
                <a:cxnLst/>
                <a:rect l="l" t="t" r="r" b="b"/>
                <a:pathLst>
                  <a:path w="11279" h="13961" extrusionOk="0">
                    <a:moveTo>
                      <a:pt x="4336" y="0"/>
                    </a:moveTo>
                    <a:lnTo>
                      <a:pt x="1" y="4462"/>
                    </a:lnTo>
                    <a:cubicBezTo>
                      <a:pt x="627" y="6091"/>
                      <a:pt x="2031" y="13960"/>
                      <a:pt x="2031" y="13960"/>
                    </a:cubicBezTo>
                    <a:lnTo>
                      <a:pt x="11279" y="11404"/>
                    </a:lnTo>
                    <a:cubicBezTo>
                      <a:pt x="9499" y="9975"/>
                      <a:pt x="7269" y="953"/>
                      <a:pt x="7269" y="953"/>
                    </a:cubicBezTo>
                    <a:lnTo>
                      <a:pt x="43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4"/>
              <p:cNvSpPr/>
              <p:nvPr/>
            </p:nvSpPr>
            <p:spPr>
              <a:xfrm>
                <a:off x="7198080" y="3248460"/>
                <a:ext cx="73467" cy="67343"/>
              </a:xfrm>
              <a:custGeom>
                <a:avLst/>
                <a:gdLst/>
                <a:ahLst/>
                <a:cxnLst/>
                <a:rect l="l" t="t" r="r" b="b"/>
                <a:pathLst>
                  <a:path w="528" h="484" extrusionOk="0">
                    <a:moveTo>
                      <a:pt x="261" y="0"/>
                    </a:moveTo>
                    <a:cubicBezTo>
                      <a:pt x="213" y="0"/>
                      <a:pt x="166" y="14"/>
                      <a:pt x="126" y="44"/>
                    </a:cubicBezTo>
                    <a:cubicBezTo>
                      <a:pt x="1" y="119"/>
                      <a:pt x="1" y="269"/>
                      <a:pt x="76" y="395"/>
                    </a:cubicBezTo>
                    <a:cubicBezTo>
                      <a:pt x="118" y="451"/>
                      <a:pt x="184" y="484"/>
                      <a:pt x="252" y="484"/>
                    </a:cubicBezTo>
                    <a:cubicBezTo>
                      <a:pt x="304" y="484"/>
                      <a:pt x="358" y="464"/>
                      <a:pt x="402" y="420"/>
                    </a:cubicBezTo>
                    <a:cubicBezTo>
                      <a:pt x="502" y="345"/>
                      <a:pt x="527" y="194"/>
                      <a:pt x="452" y="94"/>
                    </a:cubicBezTo>
                    <a:cubicBezTo>
                      <a:pt x="406" y="33"/>
                      <a:pt x="333" y="0"/>
                      <a:pt x="261" y="0"/>
                    </a:cubicBezTo>
                    <a:close/>
                  </a:path>
                </a:pathLst>
              </a:custGeom>
              <a:solidFill>
                <a:srgbClr val="BFB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4"/>
              <p:cNvSpPr/>
              <p:nvPr/>
            </p:nvSpPr>
            <p:spPr>
              <a:xfrm>
                <a:off x="6943591" y="2856920"/>
                <a:ext cx="212888" cy="261718"/>
              </a:xfrm>
              <a:custGeom>
                <a:avLst/>
                <a:gdLst/>
                <a:ahLst/>
                <a:cxnLst/>
                <a:rect l="l" t="t" r="r" b="b"/>
                <a:pathLst>
                  <a:path w="1530" h="1881" extrusionOk="0">
                    <a:moveTo>
                      <a:pt x="301" y="1"/>
                    </a:moveTo>
                    <a:lnTo>
                      <a:pt x="0" y="201"/>
                    </a:lnTo>
                    <a:lnTo>
                      <a:pt x="1253" y="1880"/>
                    </a:lnTo>
                    <a:lnTo>
                      <a:pt x="1529" y="1655"/>
                    </a:lnTo>
                    <a:lnTo>
                      <a:pt x="301" y="1"/>
                    </a:lnTo>
                    <a:close/>
                  </a:path>
                </a:pathLst>
              </a:custGeom>
              <a:solidFill>
                <a:srgbClr val="BFB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4"/>
              <p:cNvSpPr/>
              <p:nvPr/>
            </p:nvSpPr>
            <p:spPr>
              <a:xfrm>
                <a:off x="6943591" y="2812534"/>
                <a:ext cx="76807" cy="68038"/>
              </a:xfrm>
              <a:custGeom>
                <a:avLst/>
                <a:gdLst/>
                <a:ahLst/>
                <a:cxnLst/>
                <a:rect l="l" t="t" r="r" b="b"/>
                <a:pathLst>
                  <a:path w="552" h="489" extrusionOk="0">
                    <a:moveTo>
                      <a:pt x="279" y="0"/>
                    </a:moveTo>
                    <a:cubicBezTo>
                      <a:pt x="228" y="0"/>
                      <a:pt x="175" y="14"/>
                      <a:pt x="126" y="44"/>
                    </a:cubicBezTo>
                    <a:cubicBezTo>
                      <a:pt x="25" y="119"/>
                      <a:pt x="0" y="270"/>
                      <a:pt x="76" y="395"/>
                    </a:cubicBezTo>
                    <a:cubicBezTo>
                      <a:pt x="136" y="456"/>
                      <a:pt x="215" y="489"/>
                      <a:pt x="291" y="489"/>
                    </a:cubicBezTo>
                    <a:cubicBezTo>
                      <a:pt x="339" y="489"/>
                      <a:pt x="387" y="475"/>
                      <a:pt x="426" y="445"/>
                    </a:cubicBezTo>
                    <a:cubicBezTo>
                      <a:pt x="527" y="345"/>
                      <a:pt x="552" y="194"/>
                      <a:pt x="477" y="94"/>
                    </a:cubicBezTo>
                    <a:cubicBezTo>
                      <a:pt x="431" y="33"/>
                      <a:pt x="358" y="0"/>
                      <a:pt x="279" y="0"/>
                    </a:cubicBezTo>
                    <a:close/>
                  </a:path>
                </a:pathLst>
              </a:custGeom>
              <a:solidFill>
                <a:srgbClr val="BFB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4"/>
              <p:cNvSpPr/>
              <p:nvPr/>
            </p:nvSpPr>
            <p:spPr>
              <a:xfrm>
                <a:off x="6898231" y="2848015"/>
                <a:ext cx="73328" cy="67482"/>
              </a:xfrm>
              <a:custGeom>
                <a:avLst/>
                <a:gdLst/>
                <a:ahLst/>
                <a:cxnLst/>
                <a:rect l="l" t="t" r="r" b="b"/>
                <a:pathLst>
                  <a:path w="527" h="485" extrusionOk="0">
                    <a:moveTo>
                      <a:pt x="276" y="1"/>
                    </a:moveTo>
                    <a:cubicBezTo>
                      <a:pt x="223" y="1"/>
                      <a:pt x="170" y="21"/>
                      <a:pt x="126" y="65"/>
                    </a:cubicBezTo>
                    <a:cubicBezTo>
                      <a:pt x="26" y="140"/>
                      <a:pt x="0" y="290"/>
                      <a:pt x="76" y="391"/>
                    </a:cubicBezTo>
                    <a:cubicBezTo>
                      <a:pt x="121" y="451"/>
                      <a:pt x="194" y="484"/>
                      <a:pt x="267" y="484"/>
                    </a:cubicBezTo>
                    <a:cubicBezTo>
                      <a:pt x="315" y="484"/>
                      <a:pt x="362" y="470"/>
                      <a:pt x="402" y="441"/>
                    </a:cubicBezTo>
                    <a:cubicBezTo>
                      <a:pt x="527" y="365"/>
                      <a:pt x="527" y="215"/>
                      <a:pt x="452" y="90"/>
                    </a:cubicBezTo>
                    <a:cubicBezTo>
                      <a:pt x="409" y="33"/>
                      <a:pt x="343" y="1"/>
                      <a:pt x="276" y="1"/>
                    </a:cubicBezTo>
                    <a:close/>
                  </a:path>
                </a:pathLst>
              </a:custGeom>
              <a:solidFill>
                <a:srgbClr val="BFB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4"/>
              <p:cNvSpPr/>
              <p:nvPr/>
            </p:nvSpPr>
            <p:spPr>
              <a:xfrm>
                <a:off x="7131849" y="3061038"/>
                <a:ext cx="73467" cy="67203"/>
              </a:xfrm>
              <a:custGeom>
                <a:avLst/>
                <a:gdLst/>
                <a:ahLst/>
                <a:cxnLst/>
                <a:rect l="l" t="t" r="r" b="b"/>
                <a:pathLst>
                  <a:path w="528" h="483" extrusionOk="0">
                    <a:moveTo>
                      <a:pt x="269" y="1"/>
                    </a:moveTo>
                    <a:cubicBezTo>
                      <a:pt x="218" y="1"/>
                      <a:pt x="168" y="21"/>
                      <a:pt x="126" y="63"/>
                    </a:cubicBezTo>
                    <a:cubicBezTo>
                      <a:pt x="26" y="138"/>
                      <a:pt x="1" y="288"/>
                      <a:pt x="76" y="388"/>
                    </a:cubicBezTo>
                    <a:cubicBezTo>
                      <a:pt x="121" y="449"/>
                      <a:pt x="195" y="482"/>
                      <a:pt x="267" y="482"/>
                    </a:cubicBezTo>
                    <a:cubicBezTo>
                      <a:pt x="315" y="482"/>
                      <a:pt x="362" y="468"/>
                      <a:pt x="402" y="438"/>
                    </a:cubicBezTo>
                    <a:cubicBezTo>
                      <a:pt x="527" y="363"/>
                      <a:pt x="527" y="213"/>
                      <a:pt x="452" y="113"/>
                    </a:cubicBezTo>
                    <a:cubicBezTo>
                      <a:pt x="408" y="40"/>
                      <a:pt x="339" y="1"/>
                      <a:pt x="269" y="1"/>
                    </a:cubicBezTo>
                    <a:close/>
                  </a:path>
                </a:pathLst>
              </a:custGeom>
              <a:solidFill>
                <a:srgbClr val="BFB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4"/>
              <p:cNvSpPr/>
              <p:nvPr/>
            </p:nvSpPr>
            <p:spPr>
              <a:xfrm>
                <a:off x="7083010" y="3097354"/>
                <a:ext cx="76946" cy="65673"/>
              </a:xfrm>
              <a:custGeom>
                <a:avLst/>
                <a:gdLst/>
                <a:ahLst/>
                <a:cxnLst/>
                <a:rect l="l" t="t" r="r" b="b"/>
                <a:pathLst>
                  <a:path w="553" h="472" extrusionOk="0">
                    <a:moveTo>
                      <a:pt x="278" y="1"/>
                    </a:moveTo>
                    <a:cubicBezTo>
                      <a:pt x="223" y="1"/>
                      <a:pt x="170" y="19"/>
                      <a:pt x="126" y="52"/>
                    </a:cubicBezTo>
                    <a:cubicBezTo>
                      <a:pt x="26" y="127"/>
                      <a:pt x="1" y="278"/>
                      <a:pt x="76" y="378"/>
                    </a:cubicBezTo>
                    <a:cubicBezTo>
                      <a:pt x="122" y="439"/>
                      <a:pt x="195" y="472"/>
                      <a:pt x="273" y="472"/>
                    </a:cubicBezTo>
                    <a:cubicBezTo>
                      <a:pt x="324" y="472"/>
                      <a:pt x="377" y="458"/>
                      <a:pt x="427" y="428"/>
                    </a:cubicBezTo>
                    <a:cubicBezTo>
                      <a:pt x="527" y="353"/>
                      <a:pt x="552" y="203"/>
                      <a:pt x="477" y="102"/>
                    </a:cubicBezTo>
                    <a:cubicBezTo>
                      <a:pt x="421" y="32"/>
                      <a:pt x="348" y="1"/>
                      <a:pt x="278" y="1"/>
                    </a:cubicBezTo>
                    <a:close/>
                  </a:path>
                </a:pathLst>
              </a:custGeom>
              <a:solidFill>
                <a:srgbClr val="BFB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4"/>
              <p:cNvSpPr/>
              <p:nvPr/>
            </p:nvSpPr>
            <p:spPr>
              <a:xfrm>
                <a:off x="7187644" y="3142713"/>
                <a:ext cx="66371" cy="57186"/>
              </a:xfrm>
              <a:custGeom>
                <a:avLst/>
                <a:gdLst/>
                <a:ahLst/>
                <a:cxnLst/>
                <a:rect l="l" t="t" r="r" b="b"/>
                <a:pathLst>
                  <a:path w="477" h="411" extrusionOk="0">
                    <a:moveTo>
                      <a:pt x="214" y="1"/>
                    </a:moveTo>
                    <a:cubicBezTo>
                      <a:pt x="175" y="1"/>
                      <a:pt x="136" y="9"/>
                      <a:pt x="101" y="27"/>
                    </a:cubicBezTo>
                    <a:cubicBezTo>
                      <a:pt x="26" y="102"/>
                      <a:pt x="1" y="227"/>
                      <a:pt x="76" y="328"/>
                    </a:cubicBezTo>
                    <a:cubicBezTo>
                      <a:pt x="105" y="386"/>
                      <a:pt x="169" y="411"/>
                      <a:pt x="232" y="411"/>
                    </a:cubicBezTo>
                    <a:cubicBezTo>
                      <a:pt x="276" y="411"/>
                      <a:pt x="320" y="399"/>
                      <a:pt x="352" y="378"/>
                    </a:cubicBezTo>
                    <a:cubicBezTo>
                      <a:pt x="452" y="303"/>
                      <a:pt x="477" y="177"/>
                      <a:pt x="402" y="77"/>
                    </a:cubicBezTo>
                    <a:cubicBezTo>
                      <a:pt x="353" y="28"/>
                      <a:pt x="284" y="1"/>
                      <a:pt x="214" y="1"/>
                    </a:cubicBezTo>
                    <a:close/>
                  </a:path>
                </a:pathLst>
              </a:custGeom>
              <a:solidFill>
                <a:srgbClr val="BFB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4"/>
              <p:cNvSpPr/>
              <p:nvPr/>
            </p:nvSpPr>
            <p:spPr>
              <a:xfrm>
                <a:off x="7145763" y="3171654"/>
                <a:ext cx="66510" cy="57881"/>
              </a:xfrm>
              <a:custGeom>
                <a:avLst/>
                <a:gdLst/>
                <a:ahLst/>
                <a:cxnLst/>
                <a:rect l="l" t="t" r="r" b="b"/>
                <a:pathLst>
                  <a:path w="478" h="416" extrusionOk="0">
                    <a:moveTo>
                      <a:pt x="240" y="1"/>
                    </a:moveTo>
                    <a:cubicBezTo>
                      <a:pt x="197" y="1"/>
                      <a:pt x="156" y="15"/>
                      <a:pt x="126" y="44"/>
                    </a:cubicBezTo>
                    <a:cubicBezTo>
                      <a:pt x="26" y="120"/>
                      <a:pt x="1" y="245"/>
                      <a:pt x="76" y="345"/>
                    </a:cubicBezTo>
                    <a:cubicBezTo>
                      <a:pt x="120" y="389"/>
                      <a:pt x="180" y="416"/>
                      <a:pt x="243" y="416"/>
                    </a:cubicBezTo>
                    <a:cubicBezTo>
                      <a:pt x="289" y="416"/>
                      <a:pt x="335" y="402"/>
                      <a:pt x="377" y="370"/>
                    </a:cubicBezTo>
                    <a:cubicBezTo>
                      <a:pt x="452" y="320"/>
                      <a:pt x="477" y="170"/>
                      <a:pt x="402" y="95"/>
                    </a:cubicBezTo>
                    <a:cubicBezTo>
                      <a:pt x="372" y="34"/>
                      <a:pt x="304" y="1"/>
                      <a:pt x="240" y="1"/>
                    </a:cubicBezTo>
                    <a:close/>
                  </a:path>
                </a:pathLst>
              </a:custGeom>
              <a:solidFill>
                <a:srgbClr val="BFB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4"/>
              <p:cNvSpPr/>
              <p:nvPr/>
            </p:nvSpPr>
            <p:spPr>
              <a:xfrm>
                <a:off x="7177209" y="3174298"/>
                <a:ext cx="69850" cy="55933"/>
              </a:xfrm>
              <a:custGeom>
                <a:avLst/>
                <a:gdLst/>
                <a:ahLst/>
                <a:cxnLst/>
                <a:rect l="l" t="t" r="r" b="b"/>
                <a:pathLst>
                  <a:path w="502" h="402" extrusionOk="0">
                    <a:moveTo>
                      <a:pt x="502" y="0"/>
                    </a:moveTo>
                    <a:lnTo>
                      <a:pt x="176" y="76"/>
                    </a:lnTo>
                    <a:lnTo>
                      <a:pt x="1" y="401"/>
                    </a:lnTo>
                    <a:cubicBezTo>
                      <a:pt x="427" y="401"/>
                      <a:pt x="502" y="0"/>
                      <a:pt x="502" y="0"/>
                    </a:cubicBezTo>
                    <a:close/>
                  </a:path>
                </a:pathLst>
              </a:custGeom>
              <a:solidFill>
                <a:srgbClr val="BFB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4"/>
              <p:cNvSpPr/>
              <p:nvPr/>
            </p:nvSpPr>
            <p:spPr>
              <a:xfrm>
                <a:off x="7131849" y="1839945"/>
                <a:ext cx="87381" cy="77778"/>
              </a:xfrm>
              <a:custGeom>
                <a:avLst/>
                <a:gdLst/>
                <a:ahLst/>
                <a:cxnLst/>
                <a:rect l="l" t="t" r="r" b="b"/>
                <a:pathLst>
                  <a:path w="628" h="559" extrusionOk="0">
                    <a:moveTo>
                      <a:pt x="294" y="1"/>
                    </a:moveTo>
                    <a:cubicBezTo>
                      <a:pt x="264" y="1"/>
                      <a:pt x="233" y="6"/>
                      <a:pt x="201" y="16"/>
                    </a:cubicBezTo>
                    <a:cubicBezTo>
                      <a:pt x="51" y="67"/>
                      <a:pt x="1" y="242"/>
                      <a:pt x="51" y="392"/>
                    </a:cubicBezTo>
                    <a:cubicBezTo>
                      <a:pt x="90" y="491"/>
                      <a:pt x="192" y="558"/>
                      <a:pt x="306" y="558"/>
                    </a:cubicBezTo>
                    <a:cubicBezTo>
                      <a:pt x="337" y="558"/>
                      <a:pt x="370" y="553"/>
                      <a:pt x="402" y="543"/>
                    </a:cubicBezTo>
                    <a:cubicBezTo>
                      <a:pt x="552" y="493"/>
                      <a:pt x="627" y="317"/>
                      <a:pt x="552" y="192"/>
                    </a:cubicBezTo>
                    <a:cubicBezTo>
                      <a:pt x="512" y="73"/>
                      <a:pt x="410" y="1"/>
                      <a:pt x="294" y="1"/>
                    </a:cubicBezTo>
                    <a:close/>
                  </a:path>
                </a:pathLst>
              </a:custGeom>
              <a:solidFill>
                <a:srgbClr val="BFB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4"/>
              <p:cNvSpPr/>
              <p:nvPr/>
            </p:nvSpPr>
            <p:spPr>
              <a:xfrm>
                <a:off x="7065617" y="1864434"/>
                <a:ext cx="87381" cy="77639"/>
              </a:xfrm>
              <a:custGeom>
                <a:avLst/>
                <a:gdLst/>
                <a:ahLst/>
                <a:cxnLst/>
                <a:rect l="l" t="t" r="r" b="b"/>
                <a:pathLst>
                  <a:path w="628" h="558" extrusionOk="0">
                    <a:moveTo>
                      <a:pt x="319" y="0"/>
                    </a:moveTo>
                    <a:cubicBezTo>
                      <a:pt x="289" y="0"/>
                      <a:pt x="257" y="5"/>
                      <a:pt x="226" y="16"/>
                    </a:cubicBezTo>
                    <a:cubicBezTo>
                      <a:pt x="76" y="66"/>
                      <a:pt x="1" y="241"/>
                      <a:pt x="76" y="367"/>
                    </a:cubicBezTo>
                    <a:cubicBezTo>
                      <a:pt x="115" y="486"/>
                      <a:pt x="218" y="558"/>
                      <a:pt x="333" y="558"/>
                    </a:cubicBezTo>
                    <a:cubicBezTo>
                      <a:pt x="364" y="558"/>
                      <a:pt x="395" y="553"/>
                      <a:pt x="427" y="542"/>
                    </a:cubicBezTo>
                    <a:cubicBezTo>
                      <a:pt x="552" y="492"/>
                      <a:pt x="627" y="317"/>
                      <a:pt x="577" y="191"/>
                    </a:cubicBezTo>
                    <a:cubicBezTo>
                      <a:pt x="537" y="72"/>
                      <a:pt x="435" y="0"/>
                      <a:pt x="319" y="0"/>
                    </a:cubicBezTo>
                    <a:close/>
                  </a:path>
                </a:pathLst>
              </a:custGeom>
              <a:solidFill>
                <a:srgbClr val="BFB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3" name="Google Shape;1163;p34"/>
              <p:cNvGrpSpPr/>
              <p:nvPr/>
            </p:nvGrpSpPr>
            <p:grpSpPr>
              <a:xfrm>
                <a:off x="7117934" y="1590606"/>
                <a:ext cx="1959942" cy="4143446"/>
                <a:chOff x="7117934" y="1590606"/>
                <a:chExt cx="1959942" cy="4143446"/>
              </a:xfrm>
            </p:grpSpPr>
            <p:sp>
              <p:nvSpPr>
                <p:cNvPr id="1164" name="Google Shape;1164;p34"/>
                <p:cNvSpPr/>
                <p:nvPr/>
              </p:nvSpPr>
              <p:spPr>
                <a:xfrm>
                  <a:off x="7567777" y="1699136"/>
                  <a:ext cx="143178" cy="331426"/>
                </a:xfrm>
                <a:custGeom>
                  <a:avLst/>
                  <a:gdLst/>
                  <a:ahLst/>
                  <a:cxnLst/>
                  <a:rect l="l" t="t" r="r" b="b"/>
                  <a:pathLst>
                    <a:path w="1029" h="2382" extrusionOk="0">
                      <a:moveTo>
                        <a:pt x="402" y="1"/>
                      </a:moveTo>
                      <a:lnTo>
                        <a:pt x="1" y="101"/>
                      </a:lnTo>
                      <a:lnTo>
                        <a:pt x="627" y="2382"/>
                      </a:lnTo>
                      <a:lnTo>
                        <a:pt x="1028" y="2282"/>
                      </a:lnTo>
                      <a:lnTo>
                        <a:pt x="4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4"/>
                <p:cNvSpPr/>
                <p:nvPr/>
              </p:nvSpPr>
              <p:spPr>
                <a:xfrm>
                  <a:off x="7515460" y="1667133"/>
                  <a:ext cx="87381" cy="76247"/>
                </a:xfrm>
                <a:custGeom>
                  <a:avLst/>
                  <a:gdLst/>
                  <a:ahLst/>
                  <a:cxnLst/>
                  <a:rect l="l" t="t" r="r" b="b"/>
                  <a:pathLst>
                    <a:path w="628" h="548" extrusionOk="0">
                      <a:moveTo>
                        <a:pt x="308" y="1"/>
                      </a:moveTo>
                      <a:cubicBezTo>
                        <a:pt x="289" y="1"/>
                        <a:pt x="270" y="2"/>
                        <a:pt x="251" y="5"/>
                      </a:cubicBezTo>
                      <a:cubicBezTo>
                        <a:pt x="101" y="55"/>
                        <a:pt x="1" y="206"/>
                        <a:pt x="51" y="356"/>
                      </a:cubicBezTo>
                      <a:cubicBezTo>
                        <a:pt x="90" y="475"/>
                        <a:pt x="193" y="547"/>
                        <a:pt x="308" y="547"/>
                      </a:cubicBezTo>
                      <a:cubicBezTo>
                        <a:pt x="339" y="547"/>
                        <a:pt x="370" y="542"/>
                        <a:pt x="402" y="532"/>
                      </a:cubicBezTo>
                      <a:cubicBezTo>
                        <a:pt x="527" y="507"/>
                        <a:pt x="627" y="356"/>
                        <a:pt x="577" y="206"/>
                      </a:cubicBezTo>
                      <a:cubicBezTo>
                        <a:pt x="555" y="75"/>
                        <a:pt x="438" y="1"/>
                        <a:pt x="3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4"/>
                <p:cNvSpPr/>
                <p:nvPr/>
              </p:nvSpPr>
              <p:spPr>
                <a:xfrm>
                  <a:off x="7581691" y="1648489"/>
                  <a:ext cx="87381" cy="77082"/>
                </a:xfrm>
                <a:custGeom>
                  <a:avLst/>
                  <a:gdLst/>
                  <a:ahLst/>
                  <a:cxnLst/>
                  <a:rect l="l" t="t" r="r" b="b"/>
                  <a:pathLst>
                    <a:path w="628" h="554" extrusionOk="0">
                      <a:moveTo>
                        <a:pt x="320" y="1"/>
                      </a:moveTo>
                      <a:cubicBezTo>
                        <a:pt x="297" y="1"/>
                        <a:pt x="274" y="5"/>
                        <a:pt x="251" y="14"/>
                      </a:cubicBezTo>
                      <a:cubicBezTo>
                        <a:pt x="101" y="64"/>
                        <a:pt x="1" y="214"/>
                        <a:pt x="51" y="340"/>
                      </a:cubicBezTo>
                      <a:cubicBezTo>
                        <a:pt x="72" y="464"/>
                        <a:pt x="194" y="553"/>
                        <a:pt x="307" y="553"/>
                      </a:cubicBezTo>
                      <a:cubicBezTo>
                        <a:pt x="331" y="553"/>
                        <a:pt x="355" y="549"/>
                        <a:pt x="377" y="540"/>
                      </a:cubicBezTo>
                      <a:cubicBezTo>
                        <a:pt x="527" y="515"/>
                        <a:pt x="627" y="340"/>
                        <a:pt x="577" y="214"/>
                      </a:cubicBezTo>
                      <a:cubicBezTo>
                        <a:pt x="536" y="91"/>
                        <a:pt x="427" y="1"/>
                        <a:pt x="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4"/>
                <p:cNvSpPr/>
                <p:nvPr/>
              </p:nvSpPr>
              <p:spPr>
                <a:xfrm>
                  <a:off x="7613137" y="2008861"/>
                  <a:ext cx="83764" cy="78195"/>
                </a:xfrm>
                <a:custGeom>
                  <a:avLst/>
                  <a:gdLst/>
                  <a:ahLst/>
                  <a:cxnLst/>
                  <a:rect l="l" t="t" r="r" b="b"/>
                  <a:pathLst>
                    <a:path w="602" h="562" extrusionOk="0">
                      <a:moveTo>
                        <a:pt x="283" y="1"/>
                      </a:moveTo>
                      <a:cubicBezTo>
                        <a:pt x="264" y="1"/>
                        <a:pt x="245" y="2"/>
                        <a:pt x="226" y="5"/>
                      </a:cubicBezTo>
                      <a:cubicBezTo>
                        <a:pt x="76" y="56"/>
                        <a:pt x="0" y="206"/>
                        <a:pt x="25" y="356"/>
                      </a:cubicBezTo>
                      <a:cubicBezTo>
                        <a:pt x="69" y="488"/>
                        <a:pt x="189" y="562"/>
                        <a:pt x="319" y="562"/>
                      </a:cubicBezTo>
                      <a:cubicBezTo>
                        <a:pt x="338" y="562"/>
                        <a:pt x="357" y="560"/>
                        <a:pt x="376" y="557"/>
                      </a:cubicBezTo>
                      <a:cubicBezTo>
                        <a:pt x="527" y="507"/>
                        <a:pt x="602" y="356"/>
                        <a:pt x="552" y="206"/>
                      </a:cubicBezTo>
                      <a:cubicBezTo>
                        <a:pt x="530" y="75"/>
                        <a:pt x="412" y="1"/>
                        <a:pt x="2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4"/>
                <p:cNvSpPr/>
                <p:nvPr/>
              </p:nvSpPr>
              <p:spPr>
                <a:xfrm>
                  <a:off x="7675890" y="1991469"/>
                  <a:ext cx="87381" cy="76108"/>
                </a:xfrm>
                <a:custGeom>
                  <a:avLst/>
                  <a:gdLst/>
                  <a:ahLst/>
                  <a:cxnLst/>
                  <a:rect l="l" t="t" r="r" b="b"/>
                  <a:pathLst>
                    <a:path w="628" h="547" extrusionOk="0">
                      <a:moveTo>
                        <a:pt x="308" y="0"/>
                      </a:moveTo>
                      <a:cubicBezTo>
                        <a:pt x="289" y="0"/>
                        <a:pt x="270" y="2"/>
                        <a:pt x="251" y="5"/>
                      </a:cubicBezTo>
                      <a:cubicBezTo>
                        <a:pt x="101" y="55"/>
                        <a:pt x="1" y="206"/>
                        <a:pt x="51" y="356"/>
                      </a:cubicBezTo>
                      <a:cubicBezTo>
                        <a:pt x="90" y="475"/>
                        <a:pt x="193" y="547"/>
                        <a:pt x="308" y="547"/>
                      </a:cubicBezTo>
                      <a:cubicBezTo>
                        <a:pt x="339" y="547"/>
                        <a:pt x="370" y="542"/>
                        <a:pt x="402" y="531"/>
                      </a:cubicBezTo>
                      <a:cubicBezTo>
                        <a:pt x="527" y="506"/>
                        <a:pt x="627" y="356"/>
                        <a:pt x="577" y="206"/>
                      </a:cubicBezTo>
                      <a:cubicBezTo>
                        <a:pt x="555" y="74"/>
                        <a:pt x="438" y="0"/>
                        <a:pt x="3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4"/>
                <p:cNvSpPr/>
                <p:nvPr/>
              </p:nvSpPr>
              <p:spPr>
                <a:xfrm>
                  <a:off x="7651540" y="2115443"/>
                  <a:ext cx="73328" cy="65812"/>
                </a:xfrm>
                <a:custGeom>
                  <a:avLst/>
                  <a:gdLst/>
                  <a:ahLst/>
                  <a:cxnLst/>
                  <a:rect l="l" t="t" r="r" b="b"/>
                  <a:pathLst>
                    <a:path w="527" h="473" extrusionOk="0">
                      <a:moveTo>
                        <a:pt x="280" y="1"/>
                      </a:moveTo>
                      <a:cubicBezTo>
                        <a:pt x="254" y="1"/>
                        <a:pt x="227" y="6"/>
                        <a:pt x="201" y="16"/>
                      </a:cubicBezTo>
                      <a:cubicBezTo>
                        <a:pt x="75" y="41"/>
                        <a:pt x="0" y="167"/>
                        <a:pt x="25" y="292"/>
                      </a:cubicBezTo>
                      <a:cubicBezTo>
                        <a:pt x="69" y="401"/>
                        <a:pt x="169" y="472"/>
                        <a:pt x="277" y="472"/>
                      </a:cubicBezTo>
                      <a:cubicBezTo>
                        <a:pt x="294" y="472"/>
                        <a:pt x="310" y="471"/>
                        <a:pt x="326" y="468"/>
                      </a:cubicBezTo>
                      <a:cubicBezTo>
                        <a:pt x="451" y="417"/>
                        <a:pt x="526" y="292"/>
                        <a:pt x="476" y="167"/>
                      </a:cubicBezTo>
                      <a:cubicBezTo>
                        <a:pt x="457" y="68"/>
                        <a:pt x="375" y="1"/>
                        <a:pt x="2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4"/>
                <p:cNvSpPr/>
                <p:nvPr/>
              </p:nvSpPr>
              <p:spPr>
                <a:xfrm>
                  <a:off x="7707336" y="2099581"/>
                  <a:ext cx="73328" cy="65673"/>
                </a:xfrm>
                <a:custGeom>
                  <a:avLst/>
                  <a:gdLst/>
                  <a:ahLst/>
                  <a:cxnLst/>
                  <a:rect l="l" t="t" r="r" b="b"/>
                  <a:pathLst>
                    <a:path w="527" h="472" extrusionOk="0">
                      <a:moveTo>
                        <a:pt x="249" y="0"/>
                      </a:moveTo>
                      <a:cubicBezTo>
                        <a:pt x="233" y="0"/>
                        <a:pt x="217" y="2"/>
                        <a:pt x="201" y="5"/>
                      </a:cubicBezTo>
                      <a:cubicBezTo>
                        <a:pt x="75" y="55"/>
                        <a:pt x="0" y="181"/>
                        <a:pt x="25" y="306"/>
                      </a:cubicBezTo>
                      <a:cubicBezTo>
                        <a:pt x="65" y="404"/>
                        <a:pt x="150" y="472"/>
                        <a:pt x="246" y="472"/>
                      </a:cubicBezTo>
                      <a:cubicBezTo>
                        <a:pt x="272" y="472"/>
                        <a:pt x="299" y="467"/>
                        <a:pt x="326" y="456"/>
                      </a:cubicBezTo>
                      <a:cubicBezTo>
                        <a:pt x="451" y="431"/>
                        <a:pt x="526" y="306"/>
                        <a:pt x="476" y="181"/>
                      </a:cubicBezTo>
                      <a:cubicBezTo>
                        <a:pt x="454" y="71"/>
                        <a:pt x="357" y="0"/>
                        <a:pt x="2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4"/>
                <p:cNvSpPr/>
                <p:nvPr/>
              </p:nvSpPr>
              <p:spPr>
                <a:xfrm>
                  <a:off x="7672411" y="2142018"/>
                  <a:ext cx="97817" cy="42020"/>
                </a:xfrm>
                <a:custGeom>
                  <a:avLst/>
                  <a:gdLst/>
                  <a:ahLst/>
                  <a:cxnLst/>
                  <a:rect l="l" t="t" r="r" b="b"/>
                  <a:pathLst>
                    <a:path w="703" h="302" extrusionOk="0">
                      <a:moveTo>
                        <a:pt x="276" y="1"/>
                      </a:moveTo>
                      <a:lnTo>
                        <a:pt x="0" y="251"/>
                      </a:lnTo>
                      <a:cubicBezTo>
                        <a:pt x="0" y="251"/>
                        <a:pt x="107" y="302"/>
                        <a:pt x="248" y="302"/>
                      </a:cubicBezTo>
                      <a:cubicBezTo>
                        <a:pt x="389" y="302"/>
                        <a:pt x="564" y="251"/>
                        <a:pt x="702" y="51"/>
                      </a:cubicBezTo>
                      <a:lnTo>
                        <a:pt x="2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4"/>
                <p:cNvSpPr/>
                <p:nvPr/>
              </p:nvSpPr>
              <p:spPr>
                <a:xfrm>
                  <a:off x="8582532" y="4178611"/>
                  <a:ext cx="369841" cy="767343"/>
                </a:xfrm>
                <a:custGeom>
                  <a:avLst/>
                  <a:gdLst/>
                  <a:ahLst/>
                  <a:cxnLst/>
                  <a:rect l="l" t="t" r="r" b="b"/>
                  <a:pathLst>
                    <a:path w="2658" h="5515" extrusionOk="0">
                      <a:moveTo>
                        <a:pt x="903" y="0"/>
                      </a:moveTo>
                      <a:lnTo>
                        <a:pt x="1" y="301"/>
                      </a:lnTo>
                      <a:lnTo>
                        <a:pt x="1755" y="5514"/>
                      </a:lnTo>
                      <a:lnTo>
                        <a:pt x="2657" y="5214"/>
                      </a:lnTo>
                      <a:lnTo>
                        <a:pt x="9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4"/>
                <p:cNvSpPr/>
                <p:nvPr/>
              </p:nvSpPr>
              <p:spPr>
                <a:xfrm>
                  <a:off x="8460506" y="4111963"/>
                  <a:ext cx="202452" cy="178792"/>
                </a:xfrm>
                <a:custGeom>
                  <a:avLst/>
                  <a:gdLst/>
                  <a:ahLst/>
                  <a:cxnLst/>
                  <a:rect l="l" t="t" r="r" b="b"/>
                  <a:pathLst>
                    <a:path w="1455" h="1285" extrusionOk="0">
                      <a:moveTo>
                        <a:pt x="716" y="0"/>
                      </a:moveTo>
                      <a:cubicBezTo>
                        <a:pt x="653" y="0"/>
                        <a:pt x="589" y="9"/>
                        <a:pt x="527" y="28"/>
                      </a:cubicBezTo>
                      <a:cubicBezTo>
                        <a:pt x="201" y="154"/>
                        <a:pt x="1" y="505"/>
                        <a:pt x="126" y="855"/>
                      </a:cubicBezTo>
                      <a:cubicBezTo>
                        <a:pt x="207" y="1119"/>
                        <a:pt x="469" y="1285"/>
                        <a:pt x="739" y="1285"/>
                      </a:cubicBezTo>
                      <a:cubicBezTo>
                        <a:pt x="802" y="1285"/>
                        <a:pt x="866" y="1275"/>
                        <a:pt x="928" y="1256"/>
                      </a:cubicBezTo>
                      <a:cubicBezTo>
                        <a:pt x="1279" y="1131"/>
                        <a:pt x="1454" y="780"/>
                        <a:pt x="1329" y="429"/>
                      </a:cubicBezTo>
                      <a:cubicBezTo>
                        <a:pt x="1248" y="165"/>
                        <a:pt x="986"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4"/>
                <p:cNvSpPr/>
                <p:nvPr/>
              </p:nvSpPr>
              <p:spPr>
                <a:xfrm>
                  <a:off x="8610500" y="4061733"/>
                  <a:ext cx="202313" cy="178374"/>
                </a:xfrm>
                <a:custGeom>
                  <a:avLst/>
                  <a:gdLst/>
                  <a:ahLst/>
                  <a:cxnLst/>
                  <a:rect l="l" t="t" r="r" b="b"/>
                  <a:pathLst>
                    <a:path w="1454" h="1282" extrusionOk="0">
                      <a:moveTo>
                        <a:pt x="731" y="1"/>
                      </a:moveTo>
                      <a:cubicBezTo>
                        <a:pt x="663" y="1"/>
                        <a:pt x="594" y="13"/>
                        <a:pt x="527" y="38"/>
                      </a:cubicBezTo>
                      <a:cubicBezTo>
                        <a:pt x="176" y="139"/>
                        <a:pt x="0" y="515"/>
                        <a:pt x="126" y="840"/>
                      </a:cubicBezTo>
                      <a:cubicBezTo>
                        <a:pt x="204" y="1115"/>
                        <a:pt x="451" y="1282"/>
                        <a:pt x="711" y="1282"/>
                      </a:cubicBezTo>
                      <a:cubicBezTo>
                        <a:pt x="783" y="1282"/>
                        <a:pt x="857" y="1269"/>
                        <a:pt x="928" y="1241"/>
                      </a:cubicBezTo>
                      <a:cubicBezTo>
                        <a:pt x="1279" y="1141"/>
                        <a:pt x="1454" y="765"/>
                        <a:pt x="1329" y="439"/>
                      </a:cubicBezTo>
                      <a:cubicBezTo>
                        <a:pt x="1249" y="181"/>
                        <a:pt x="995" y="1"/>
                        <a:pt x="7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4"/>
                <p:cNvSpPr/>
                <p:nvPr/>
              </p:nvSpPr>
              <p:spPr>
                <a:xfrm>
                  <a:off x="8725569" y="4896573"/>
                  <a:ext cx="202452" cy="178792"/>
                </a:xfrm>
                <a:custGeom>
                  <a:avLst/>
                  <a:gdLst/>
                  <a:ahLst/>
                  <a:cxnLst/>
                  <a:rect l="l" t="t" r="r" b="b"/>
                  <a:pathLst>
                    <a:path w="1455" h="1285" extrusionOk="0">
                      <a:moveTo>
                        <a:pt x="716" y="0"/>
                      </a:moveTo>
                      <a:cubicBezTo>
                        <a:pt x="652" y="0"/>
                        <a:pt x="589" y="9"/>
                        <a:pt x="527" y="28"/>
                      </a:cubicBezTo>
                      <a:cubicBezTo>
                        <a:pt x="176" y="154"/>
                        <a:pt x="0" y="505"/>
                        <a:pt x="126" y="830"/>
                      </a:cubicBezTo>
                      <a:cubicBezTo>
                        <a:pt x="207" y="1115"/>
                        <a:pt x="470" y="1285"/>
                        <a:pt x="741" y="1285"/>
                      </a:cubicBezTo>
                      <a:cubicBezTo>
                        <a:pt x="803" y="1285"/>
                        <a:pt x="866" y="1275"/>
                        <a:pt x="928" y="1257"/>
                      </a:cubicBezTo>
                      <a:cubicBezTo>
                        <a:pt x="1279" y="1131"/>
                        <a:pt x="1454" y="755"/>
                        <a:pt x="1329" y="429"/>
                      </a:cubicBezTo>
                      <a:cubicBezTo>
                        <a:pt x="1248" y="166"/>
                        <a:pt x="985"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4"/>
                <p:cNvSpPr/>
                <p:nvPr/>
              </p:nvSpPr>
              <p:spPr>
                <a:xfrm>
                  <a:off x="8875563" y="4846065"/>
                  <a:ext cx="202313" cy="178374"/>
                </a:xfrm>
                <a:custGeom>
                  <a:avLst/>
                  <a:gdLst/>
                  <a:ahLst/>
                  <a:cxnLst/>
                  <a:rect l="l" t="t" r="r" b="b"/>
                  <a:pathLst>
                    <a:path w="1454" h="1282" extrusionOk="0">
                      <a:moveTo>
                        <a:pt x="744" y="0"/>
                      </a:moveTo>
                      <a:cubicBezTo>
                        <a:pt x="671" y="0"/>
                        <a:pt x="598" y="13"/>
                        <a:pt x="526" y="41"/>
                      </a:cubicBezTo>
                      <a:cubicBezTo>
                        <a:pt x="176" y="141"/>
                        <a:pt x="0" y="517"/>
                        <a:pt x="125" y="843"/>
                      </a:cubicBezTo>
                      <a:cubicBezTo>
                        <a:pt x="205" y="1102"/>
                        <a:pt x="459" y="1281"/>
                        <a:pt x="723" y="1281"/>
                      </a:cubicBezTo>
                      <a:cubicBezTo>
                        <a:pt x="792" y="1281"/>
                        <a:pt x="861" y="1269"/>
                        <a:pt x="927" y="1244"/>
                      </a:cubicBezTo>
                      <a:cubicBezTo>
                        <a:pt x="1253" y="1118"/>
                        <a:pt x="1454" y="767"/>
                        <a:pt x="1328" y="442"/>
                      </a:cubicBezTo>
                      <a:cubicBezTo>
                        <a:pt x="1250" y="167"/>
                        <a:pt x="1003" y="0"/>
                        <a:pt x="7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4"/>
                <p:cNvSpPr/>
                <p:nvPr/>
              </p:nvSpPr>
              <p:spPr>
                <a:xfrm>
                  <a:off x="8042109" y="4279766"/>
                  <a:ext cx="509262" cy="1251959"/>
                </a:xfrm>
                <a:custGeom>
                  <a:avLst/>
                  <a:gdLst/>
                  <a:ahLst/>
                  <a:cxnLst/>
                  <a:rect l="l" t="t" r="r" b="b"/>
                  <a:pathLst>
                    <a:path w="3660" h="8998" extrusionOk="0">
                      <a:moveTo>
                        <a:pt x="1980" y="0"/>
                      </a:moveTo>
                      <a:lnTo>
                        <a:pt x="0" y="451"/>
                      </a:lnTo>
                      <a:lnTo>
                        <a:pt x="2181" y="8998"/>
                      </a:lnTo>
                      <a:lnTo>
                        <a:pt x="3659" y="8672"/>
                      </a:lnTo>
                      <a:lnTo>
                        <a:pt x="198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4"/>
                <p:cNvSpPr/>
                <p:nvPr/>
              </p:nvSpPr>
              <p:spPr>
                <a:xfrm>
                  <a:off x="7892115" y="4160940"/>
                  <a:ext cx="310427" cy="282867"/>
                </a:xfrm>
                <a:custGeom>
                  <a:avLst/>
                  <a:gdLst/>
                  <a:ahLst/>
                  <a:cxnLst/>
                  <a:rect l="l" t="t" r="r" b="b"/>
                  <a:pathLst>
                    <a:path w="2231" h="2033" extrusionOk="0">
                      <a:moveTo>
                        <a:pt x="1140" y="0"/>
                      </a:moveTo>
                      <a:cubicBezTo>
                        <a:pt x="1062" y="0"/>
                        <a:pt x="982" y="9"/>
                        <a:pt x="903" y="27"/>
                      </a:cubicBezTo>
                      <a:cubicBezTo>
                        <a:pt x="351" y="127"/>
                        <a:pt x="0" y="679"/>
                        <a:pt x="126" y="1230"/>
                      </a:cubicBezTo>
                      <a:cubicBezTo>
                        <a:pt x="234" y="1706"/>
                        <a:pt x="659" y="2033"/>
                        <a:pt x="1128" y="2033"/>
                      </a:cubicBezTo>
                      <a:cubicBezTo>
                        <a:pt x="1203" y="2033"/>
                        <a:pt x="1278" y="2024"/>
                        <a:pt x="1354" y="2007"/>
                      </a:cubicBezTo>
                      <a:cubicBezTo>
                        <a:pt x="1905" y="1882"/>
                        <a:pt x="2231" y="1356"/>
                        <a:pt x="2131" y="779"/>
                      </a:cubicBezTo>
                      <a:cubicBezTo>
                        <a:pt x="2023" y="307"/>
                        <a:pt x="1604" y="0"/>
                        <a:pt x="11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4"/>
                <p:cNvSpPr/>
                <p:nvPr/>
              </p:nvSpPr>
              <p:spPr>
                <a:xfrm>
                  <a:off x="8136168" y="4105284"/>
                  <a:ext cx="314045" cy="282867"/>
                </a:xfrm>
                <a:custGeom>
                  <a:avLst/>
                  <a:gdLst/>
                  <a:ahLst/>
                  <a:cxnLst/>
                  <a:rect l="l" t="t" r="r" b="b"/>
                  <a:pathLst>
                    <a:path w="2257" h="2033" extrusionOk="0">
                      <a:moveTo>
                        <a:pt x="1129" y="1"/>
                      </a:moveTo>
                      <a:cubicBezTo>
                        <a:pt x="1054" y="1"/>
                        <a:pt x="979" y="9"/>
                        <a:pt x="903" y="26"/>
                      </a:cubicBezTo>
                      <a:cubicBezTo>
                        <a:pt x="352" y="152"/>
                        <a:pt x="1" y="678"/>
                        <a:pt x="126" y="1254"/>
                      </a:cubicBezTo>
                      <a:cubicBezTo>
                        <a:pt x="233" y="1726"/>
                        <a:pt x="653" y="2033"/>
                        <a:pt x="1117" y="2033"/>
                      </a:cubicBezTo>
                      <a:cubicBezTo>
                        <a:pt x="1195" y="2033"/>
                        <a:pt x="1275" y="2024"/>
                        <a:pt x="1354" y="2006"/>
                      </a:cubicBezTo>
                      <a:cubicBezTo>
                        <a:pt x="1906" y="1906"/>
                        <a:pt x="2256" y="1355"/>
                        <a:pt x="2131" y="803"/>
                      </a:cubicBezTo>
                      <a:cubicBezTo>
                        <a:pt x="2023" y="327"/>
                        <a:pt x="1598" y="1"/>
                        <a:pt x="1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4"/>
                <p:cNvSpPr/>
                <p:nvPr/>
              </p:nvSpPr>
              <p:spPr>
                <a:xfrm>
                  <a:off x="8181528" y="5451185"/>
                  <a:ext cx="310566" cy="282867"/>
                </a:xfrm>
                <a:custGeom>
                  <a:avLst/>
                  <a:gdLst/>
                  <a:ahLst/>
                  <a:cxnLst/>
                  <a:rect l="l" t="t" r="r" b="b"/>
                  <a:pathLst>
                    <a:path w="2232" h="2033" extrusionOk="0">
                      <a:moveTo>
                        <a:pt x="1139" y="1"/>
                      </a:moveTo>
                      <a:cubicBezTo>
                        <a:pt x="1061" y="1"/>
                        <a:pt x="982" y="9"/>
                        <a:pt x="903" y="27"/>
                      </a:cubicBezTo>
                      <a:cubicBezTo>
                        <a:pt x="351" y="128"/>
                        <a:pt x="1" y="679"/>
                        <a:pt x="126" y="1230"/>
                      </a:cubicBezTo>
                      <a:cubicBezTo>
                        <a:pt x="234" y="1706"/>
                        <a:pt x="641" y="2033"/>
                        <a:pt x="1121" y="2033"/>
                      </a:cubicBezTo>
                      <a:cubicBezTo>
                        <a:pt x="1197" y="2033"/>
                        <a:pt x="1275" y="2025"/>
                        <a:pt x="1354" y="2007"/>
                      </a:cubicBezTo>
                      <a:cubicBezTo>
                        <a:pt x="1905" y="1882"/>
                        <a:pt x="2231" y="1356"/>
                        <a:pt x="2106" y="804"/>
                      </a:cubicBezTo>
                      <a:cubicBezTo>
                        <a:pt x="2020" y="311"/>
                        <a:pt x="1603" y="1"/>
                        <a:pt x="1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4"/>
                <p:cNvSpPr/>
                <p:nvPr/>
              </p:nvSpPr>
              <p:spPr>
                <a:xfrm>
                  <a:off x="8425721" y="5395669"/>
                  <a:ext cx="313905" cy="285093"/>
                </a:xfrm>
                <a:custGeom>
                  <a:avLst/>
                  <a:gdLst/>
                  <a:ahLst/>
                  <a:cxnLst/>
                  <a:rect l="l" t="t" r="r" b="b"/>
                  <a:pathLst>
                    <a:path w="2256" h="2049" extrusionOk="0">
                      <a:moveTo>
                        <a:pt x="1128" y="0"/>
                      </a:moveTo>
                      <a:cubicBezTo>
                        <a:pt x="1053" y="0"/>
                        <a:pt x="978" y="8"/>
                        <a:pt x="902" y="25"/>
                      </a:cubicBezTo>
                      <a:cubicBezTo>
                        <a:pt x="351" y="151"/>
                        <a:pt x="0" y="702"/>
                        <a:pt x="125" y="1254"/>
                      </a:cubicBezTo>
                      <a:cubicBezTo>
                        <a:pt x="235" y="1738"/>
                        <a:pt x="675" y="2049"/>
                        <a:pt x="1154" y="2049"/>
                      </a:cubicBezTo>
                      <a:cubicBezTo>
                        <a:pt x="1220" y="2049"/>
                        <a:pt x="1287" y="2043"/>
                        <a:pt x="1353" y="2030"/>
                      </a:cubicBezTo>
                      <a:cubicBezTo>
                        <a:pt x="1905" y="1905"/>
                        <a:pt x="2256" y="1354"/>
                        <a:pt x="2130" y="802"/>
                      </a:cubicBezTo>
                      <a:cubicBezTo>
                        <a:pt x="2022" y="327"/>
                        <a:pt x="1597" y="0"/>
                        <a:pt x="11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4"/>
                <p:cNvSpPr/>
                <p:nvPr/>
              </p:nvSpPr>
              <p:spPr>
                <a:xfrm>
                  <a:off x="7721250" y="2250130"/>
                  <a:ext cx="143038" cy="334904"/>
                </a:xfrm>
                <a:custGeom>
                  <a:avLst/>
                  <a:gdLst/>
                  <a:ahLst/>
                  <a:cxnLst/>
                  <a:rect l="l" t="t" r="r" b="b"/>
                  <a:pathLst>
                    <a:path w="1028" h="2407" extrusionOk="0">
                      <a:moveTo>
                        <a:pt x="401" y="1"/>
                      </a:moveTo>
                      <a:lnTo>
                        <a:pt x="0" y="101"/>
                      </a:lnTo>
                      <a:lnTo>
                        <a:pt x="627" y="2407"/>
                      </a:lnTo>
                      <a:lnTo>
                        <a:pt x="1028" y="2281"/>
                      </a:lnTo>
                      <a:lnTo>
                        <a:pt x="4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4"/>
                <p:cNvSpPr/>
                <p:nvPr/>
              </p:nvSpPr>
              <p:spPr>
                <a:xfrm>
                  <a:off x="7668933" y="2218128"/>
                  <a:ext cx="87242" cy="76108"/>
                </a:xfrm>
                <a:custGeom>
                  <a:avLst/>
                  <a:gdLst/>
                  <a:ahLst/>
                  <a:cxnLst/>
                  <a:rect l="l" t="t" r="r" b="b"/>
                  <a:pathLst>
                    <a:path w="627" h="547" extrusionOk="0">
                      <a:moveTo>
                        <a:pt x="283" y="0"/>
                      </a:moveTo>
                      <a:cubicBezTo>
                        <a:pt x="264" y="0"/>
                        <a:pt x="245" y="2"/>
                        <a:pt x="226" y="5"/>
                      </a:cubicBezTo>
                      <a:cubicBezTo>
                        <a:pt x="101" y="55"/>
                        <a:pt x="0" y="206"/>
                        <a:pt x="51" y="356"/>
                      </a:cubicBezTo>
                      <a:cubicBezTo>
                        <a:pt x="70" y="475"/>
                        <a:pt x="169" y="547"/>
                        <a:pt x="283" y="547"/>
                      </a:cubicBezTo>
                      <a:cubicBezTo>
                        <a:pt x="314" y="547"/>
                        <a:pt x="345" y="542"/>
                        <a:pt x="376" y="532"/>
                      </a:cubicBezTo>
                      <a:cubicBezTo>
                        <a:pt x="527" y="506"/>
                        <a:pt x="627" y="356"/>
                        <a:pt x="577" y="206"/>
                      </a:cubicBezTo>
                      <a:cubicBezTo>
                        <a:pt x="533" y="74"/>
                        <a:pt x="413" y="0"/>
                        <a:pt x="2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4"/>
                <p:cNvSpPr/>
                <p:nvPr/>
              </p:nvSpPr>
              <p:spPr>
                <a:xfrm>
                  <a:off x="7735164" y="2199483"/>
                  <a:ext cx="83903" cy="77082"/>
                </a:xfrm>
                <a:custGeom>
                  <a:avLst/>
                  <a:gdLst/>
                  <a:ahLst/>
                  <a:cxnLst/>
                  <a:rect l="l" t="t" r="r" b="b"/>
                  <a:pathLst>
                    <a:path w="603" h="554" extrusionOk="0">
                      <a:moveTo>
                        <a:pt x="305" y="1"/>
                      </a:moveTo>
                      <a:cubicBezTo>
                        <a:pt x="279" y="1"/>
                        <a:pt x="253" y="5"/>
                        <a:pt x="226" y="14"/>
                      </a:cubicBezTo>
                      <a:cubicBezTo>
                        <a:pt x="76" y="64"/>
                        <a:pt x="1" y="214"/>
                        <a:pt x="51" y="365"/>
                      </a:cubicBezTo>
                      <a:cubicBezTo>
                        <a:pt x="71" y="467"/>
                        <a:pt x="176" y="553"/>
                        <a:pt x="296" y="553"/>
                      </a:cubicBezTo>
                      <a:cubicBezTo>
                        <a:pt x="322" y="553"/>
                        <a:pt x="349" y="549"/>
                        <a:pt x="377" y="540"/>
                      </a:cubicBezTo>
                      <a:cubicBezTo>
                        <a:pt x="527" y="515"/>
                        <a:pt x="602" y="365"/>
                        <a:pt x="577" y="214"/>
                      </a:cubicBezTo>
                      <a:cubicBezTo>
                        <a:pt x="536" y="91"/>
                        <a:pt x="427" y="1"/>
                        <a:pt x="3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4"/>
                <p:cNvSpPr/>
                <p:nvPr/>
              </p:nvSpPr>
              <p:spPr>
                <a:xfrm>
                  <a:off x="7763131" y="2561804"/>
                  <a:ext cx="87242" cy="76247"/>
                </a:xfrm>
                <a:custGeom>
                  <a:avLst/>
                  <a:gdLst/>
                  <a:ahLst/>
                  <a:cxnLst/>
                  <a:rect l="l" t="t" r="r" b="b"/>
                  <a:pathLst>
                    <a:path w="627" h="548" extrusionOk="0">
                      <a:moveTo>
                        <a:pt x="344" y="1"/>
                      </a:moveTo>
                      <a:cubicBezTo>
                        <a:pt x="313" y="1"/>
                        <a:pt x="282" y="6"/>
                        <a:pt x="251" y="16"/>
                      </a:cubicBezTo>
                      <a:cubicBezTo>
                        <a:pt x="100" y="41"/>
                        <a:pt x="0" y="192"/>
                        <a:pt x="50" y="342"/>
                      </a:cubicBezTo>
                      <a:cubicBezTo>
                        <a:pt x="94" y="474"/>
                        <a:pt x="214" y="547"/>
                        <a:pt x="344" y="547"/>
                      </a:cubicBezTo>
                      <a:cubicBezTo>
                        <a:pt x="363" y="547"/>
                        <a:pt x="382" y="546"/>
                        <a:pt x="401" y="543"/>
                      </a:cubicBezTo>
                      <a:cubicBezTo>
                        <a:pt x="526" y="493"/>
                        <a:pt x="627" y="342"/>
                        <a:pt x="577" y="192"/>
                      </a:cubicBezTo>
                      <a:cubicBezTo>
                        <a:pt x="557" y="73"/>
                        <a:pt x="458" y="1"/>
                        <a:pt x="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4"/>
                <p:cNvSpPr/>
                <p:nvPr/>
              </p:nvSpPr>
              <p:spPr>
                <a:xfrm>
                  <a:off x="7829362" y="2542463"/>
                  <a:ext cx="87242" cy="78195"/>
                </a:xfrm>
                <a:custGeom>
                  <a:avLst/>
                  <a:gdLst/>
                  <a:ahLst/>
                  <a:cxnLst/>
                  <a:rect l="l" t="t" r="r" b="b"/>
                  <a:pathLst>
                    <a:path w="627" h="562" extrusionOk="0">
                      <a:moveTo>
                        <a:pt x="283" y="0"/>
                      </a:moveTo>
                      <a:cubicBezTo>
                        <a:pt x="264" y="0"/>
                        <a:pt x="245" y="2"/>
                        <a:pt x="226" y="5"/>
                      </a:cubicBezTo>
                      <a:cubicBezTo>
                        <a:pt x="101" y="55"/>
                        <a:pt x="0" y="206"/>
                        <a:pt x="50" y="356"/>
                      </a:cubicBezTo>
                      <a:cubicBezTo>
                        <a:pt x="72" y="487"/>
                        <a:pt x="190" y="561"/>
                        <a:pt x="319" y="561"/>
                      </a:cubicBezTo>
                      <a:cubicBezTo>
                        <a:pt x="338" y="561"/>
                        <a:pt x="357" y="560"/>
                        <a:pt x="376" y="556"/>
                      </a:cubicBezTo>
                      <a:cubicBezTo>
                        <a:pt x="527" y="506"/>
                        <a:pt x="627" y="356"/>
                        <a:pt x="577" y="206"/>
                      </a:cubicBezTo>
                      <a:cubicBezTo>
                        <a:pt x="533" y="74"/>
                        <a:pt x="413" y="0"/>
                        <a:pt x="2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4"/>
                <p:cNvSpPr/>
                <p:nvPr/>
              </p:nvSpPr>
              <p:spPr>
                <a:xfrm>
                  <a:off x="7794438" y="2683969"/>
                  <a:ext cx="90860" cy="79587"/>
                </a:xfrm>
                <a:custGeom>
                  <a:avLst/>
                  <a:gdLst/>
                  <a:ahLst/>
                  <a:cxnLst/>
                  <a:rect l="l" t="t" r="r" b="b"/>
                  <a:pathLst>
                    <a:path w="653" h="572" extrusionOk="0">
                      <a:moveTo>
                        <a:pt x="343" y="0"/>
                      </a:moveTo>
                      <a:cubicBezTo>
                        <a:pt x="313" y="0"/>
                        <a:pt x="282" y="5"/>
                        <a:pt x="251" y="16"/>
                      </a:cubicBezTo>
                      <a:cubicBezTo>
                        <a:pt x="101" y="41"/>
                        <a:pt x="1" y="216"/>
                        <a:pt x="51" y="366"/>
                      </a:cubicBezTo>
                      <a:cubicBezTo>
                        <a:pt x="95" y="498"/>
                        <a:pt x="215" y="572"/>
                        <a:pt x="345" y="572"/>
                      </a:cubicBezTo>
                      <a:cubicBezTo>
                        <a:pt x="363" y="572"/>
                        <a:pt x="383" y="570"/>
                        <a:pt x="402" y="567"/>
                      </a:cubicBezTo>
                      <a:cubicBezTo>
                        <a:pt x="552" y="517"/>
                        <a:pt x="652" y="366"/>
                        <a:pt x="602" y="216"/>
                      </a:cubicBezTo>
                      <a:cubicBezTo>
                        <a:pt x="562" y="76"/>
                        <a:pt x="459" y="0"/>
                        <a:pt x="3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4"/>
                <p:cNvSpPr/>
                <p:nvPr/>
              </p:nvSpPr>
              <p:spPr>
                <a:xfrm>
                  <a:off x="7864148" y="2663376"/>
                  <a:ext cx="87381" cy="80421"/>
                </a:xfrm>
                <a:custGeom>
                  <a:avLst/>
                  <a:gdLst/>
                  <a:ahLst/>
                  <a:cxnLst/>
                  <a:rect l="l" t="t" r="r" b="b"/>
                  <a:pathLst>
                    <a:path w="628" h="578" extrusionOk="0">
                      <a:moveTo>
                        <a:pt x="331" y="0"/>
                      </a:moveTo>
                      <a:cubicBezTo>
                        <a:pt x="305" y="0"/>
                        <a:pt x="278" y="4"/>
                        <a:pt x="252" y="13"/>
                      </a:cubicBezTo>
                      <a:cubicBezTo>
                        <a:pt x="76" y="63"/>
                        <a:pt x="1" y="214"/>
                        <a:pt x="51" y="364"/>
                      </a:cubicBezTo>
                      <a:cubicBezTo>
                        <a:pt x="72" y="488"/>
                        <a:pt x="194" y="578"/>
                        <a:pt x="321" y="578"/>
                      </a:cubicBezTo>
                      <a:cubicBezTo>
                        <a:pt x="348" y="578"/>
                        <a:pt x="375" y="573"/>
                        <a:pt x="402" y="565"/>
                      </a:cubicBezTo>
                      <a:cubicBezTo>
                        <a:pt x="552" y="540"/>
                        <a:pt x="627" y="364"/>
                        <a:pt x="602" y="214"/>
                      </a:cubicBezTo>
                      <a:cubicBezTo>
                        <a:pt x="561" y="90"/>
                        <a:pt x="452"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4"/>
                <p:cNvSpPr/>
                <p:nvPr/>
              </p:nvSpPr>
              <p:spPr>
                <a:xfrm>
                  <a:off x="7822405" y="2714023"/>
                  <a:ext cx="118689" cy="54124"/>
                </a:xfrm>
                <a:custGeom>
                  <a:avLst/>
                  <a:gdLst/>
                  <a:ahLst/>
                  <a:cxnLst/>
                  <a:rect l="l" t="t" r="r" b="b"/>
                  <a:pathLst>
                    <a:path w="853" h="389" extrusionOk="0">
                      <a:moveTo>
                        <a:pt x="351" y="0"/>
                      </a:moveTo>
                      <a:lnTo>
                        <a:pt x="0" y="326"/>
                      </a:lnTo>
                      <a:cubicBezTo>
                        <a:pt x="0" y="326"/>
                        <a:pt x="125" y="389"/>
                        <a:pt x="295" y="389"/>
                      </a:cubicBezTo>
                      <a:cubicBezTo>
                        <a:pt x="464" y="389"/>
                        <a:pt x="677" y="326"/>
                        <a:pt x="852" y="75"/>
                      </a:cubicBezTo>
                      <a:lnTo>
                        <a:pt x="3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4"/>
                <p:cNvSpPr/>
                <p:nvPr/>
              </p:nvSpPr>
              <p:spPr>
                <a:xfrm>
                  <a:off x="7449229" y="2830344"/>
                  <a:ext cx="90860" cy="81256"/>
                </a:xfrm>
                <a:custGeom>
                  <a:avLst/>
                  <a:gdLst/>
                  <a:ahLst/>
                  <a:cxnLst/>
                  <a:rect l="l" t="t" r="r" b="b"/>
                  <a:pathLst>
                    <a:path w="653" h="584" extrusionOk="0">
                      <a:moveTo>
                        <a:pt x="322" y="1"/>
                      </a:moveTo>
                      <a:cubicBezTo>
                        <a:pt x="290" y="1"/>
                        <a:pt x="257" y="6"/>
                        <a:pt x="226" y="16"/>
                      </a:cubicBezTo>
                      <a:cubicBezTo>
                        <a:pt x="76" y="91"/>
                        <a:pt x="0" y="267"/>
                        <a:pt x="76" y="392"/>
                      </a:cubicBezTo>
                      <a:cubicBezTo>
                        <a:pt x="115" y="511"/>
                        <a:pt x="233" y="583"/>
                        <a:pt x="355" y="583"/>
                      </a:cubicBezTo>
                      <a:cubicBezTo>
                        <a:pt x="388" y="583"/>
                        <a:pt x="420" y="578"/>
                        <a:pt x="452" y="568"/>
                      </a:cubicBezTo>
                      <a:cubicBezTo>
                        <a:pt x="602" y="492"/>
                        <a:pt x="652" y="342"/>
                        <a:pt x="602" y="192"/>
                      </a:cubicBezTo>
                      <a:cubicBezTo>
                        <a:pt x="562" y="73"/>
                        <a:pt x="444" y="1"/>
                        <a:pt x="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4"/>
                <p:cNvSpPr/>
                <p:nvPr/>
              </p:nvSpPr>
              <p:spPr>
                <a:xfrm>
                  <a:off x="7515460" y="2804047"/>
                  <a:ext cx="90860" cy="80004"/>
                </a:xfrm>
                <a:custGeom>
                  <a:avLst/>
                  <a:gdLst/>
                  <a:ahLst/>
                  <a:cxnLst/>
                  <a:rect l="l" t="t" r="r" b="b"/>
                  <a:pathLst>
                    <a:path w="653" h="575" extrusionOk="0">
                      <a:moveTo>
                        <a:pt x="350" y="0"/>
                      </a:moveTo>
                      <a:cubicBezTo>
                        <a:pt x="309" y="0"/>
                        <a:pt x="266" y="10"/>
                        <a:pt x="226" y="30"/>
                      </a:cubicBezTo>
                      <a:cubicBezTo>
                        <a:pt x="76" y="80"/>
                        <a:pt x="1" y="255"/>
                        <a:pt x="76" y="406"/>
                      </a:cubicBezTo>
                      <a:cubicBezTo>
                        <a:pt x="113" y="519"/>
                        <a:pt x="221" y="575"/>
                        <a:pt x="337" y="575"/>
                      </a:cubicBezTo>
                      <a:cubicBezTo>
                        <a:pt x="375" y="575"/>
                        <a:pt x="414" y="569"/>
                        <a:pt x="452" y="556"/>
                      </a:cubicBezTo>
                      <a:cubicBezTo>
                        <a:pt x="577" y="506"/>
                        <a:pt x="652" y="331"/>
                        <a:pt x="602" y="180"/>
                      </a:cubicBezTo>
                      <a:cubicBezTo>
                        <a:pt x="565" y="70"/>
                        <a:pt x="462" y="0"/>
                        <a:pt x="3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4"/>
                <p:cNvSpPr/>
                <p:nvPr/>
              </p:nvSpPr>
              <p:spPr>
                <a:xfrm>
                  <a:off x="7480536" y="2860398"/>
                  <a:ext cx="118828" cy="53985"/>
                </a:xfrm>
                <a:custGeom>
                  <a:avLst/>
                  <a:gdLst/>
                  <a:ahLst/>
                  <a:cxnLst/>
                  <a:rect l="l" t="t" r="r" b="b"/>
                  <a:pathLst>
                    <a:path w="854" h="388" extrusionOk="0">
                      <a:moveTo>
                        <a:pt x="327" y="1"/>
                      </a:moveTo>
                      <a:lnTo>
                        <a:pt x="1" y="352"/>
                      </a:lnTo>
                      <a:cubicBezTo>
                        <a:pt x="1" y="352"/>
                        <a:pt x="99" y="387"/>
                        <a:pt x="234" y="387"/>
                      </a:cubicBezTo>
                      <a:cubicBezTo>
                        <a:pt x="421" y="387"/>
                        <a:pt x="679" y="320"/>
                        <a:pt x="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4"/>
                <p:cNvSpPr/>
                <p:nvPr/>
              </p:nvSpPr>
              <p:spPr>
                <a:xfrm>
                  <a:off x="8209495" y="2622886"/>
                  <a:ext cx="83764" cy="81256"/>
                </a:xfrm>
                <a:custGeom>
                  <a:avLst/>
                  <a:gdLst/>
                  <a:ahLst/>
                  <a:cxnLst/>
                  <a:rect l="l" t="t" r="r" b="b"/>
                  <a:pathLst>
                    <a:path w="602" h="584" extrusionOk="0">
                      <a:moveTo>
                        <a:pt x="290" y="0"/>
                      </a:moveTo>
                      <a:cubicBezTo>
                        <a:pt x="277" y="0"/>
                        <a:pt x="264" y="1"/>
                        <a:pt x="251" y="3"/>
                      </a:cubicBezTo>
                      <a:cubicBezTo>
                        <a:pt x="100" y="29"/>
                        <a:pt x="0" y="179"/>
                        <a:pt x="25" y="329"/>
                      </a:cubicBezTo>
                      <a:cubicBezTo>
                        <a:pt x="48" y="487"/>
                        <a:pt x="151" y="584"/>
                        <a:pt x="299" y="584"/>
                      </a:cubicBezTo>
                      <a:cubicBezTo>
                        <a:pt x="316" y="584"/>
                        <a:pt x="333" y="582"/>
                        <a:pt x="351" y="580"/>
                      </a:cubicBezTo>
                      <a:cubicBezTo>
                        <a:pt x="501" y="555"/>
                        <a:pt x="602" y="404"/>
                        <a:pt x="577" y="254"/>
                      </a:cubicBezTo>
                      <a:cubicBezTo>
                        <a:pt x="554" y="117"/>
                        <a:pt x="426" y="0"/>
                        <a:pt x="2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4"/>
                <p:cNvSpPr/>
                <p:nvPr/>
              </p:nvSpPr>
              <p:spPr>
                <a:xfrm>
                  <a:off x="8136168" y="2633322"/>
                  <a:ext cx="87381" cy="81256"/>
                </a:xfrm>
                <a:custGeom>
                  <a:avLst/>
                  <a:gdLst/>
                  <a:ahLst/>
                  <a:cxnLst/>
                  <a:rect l="l" t="t" r="r" b="b"/>
                  <a:pathLst>
                    <a:path w="628" h="584" extrusionOk="0">
                      <a:moveTo>
                        <a:pt x="315" y="0"/>
                      </a:moveTo>
                      <a:cubicBezTo>
                        <a:pt x="302" y="0"/>
                        <a:pt x="289" y="2"/>
                        <a:pt x="276" y="4"/>
                      </a:cubicBezTo>
                      <a:cubicBezTo>
                        <a:pt x="126" y="29"/>
                        <a:pt x="1" y="179"/>
                        <a:pt x="26" y="329"/>
                      </a:cubicBezTo>
                      <a:cubicBezTo>
                        <a:pt x="48" y="487"/>
                        <a:pt x="172" y="584"/>
                        <a:pt x="324" y="584"/>
                      </a:cubicBezTo>
                      <a:cubicBezTo>
                        <a:pt x="341" y="584"/>
                        <a:pt x="359" y="583"/>
                        <a:pt x="377" y="580"/>
                      </a:cubicBezTo>
                      <a:cubicBezTo>
                        <a:pt x="527" y="555"/>
                        <a:pt x="627" y="405"/>
                        <a:pt x="602" y="254"/>
                      </a:cubicBezTo>
                      <a:cubicBezTo>
                        <a:pt x="579" y="117"/>
                        <a:pt x="452" y="0"/>
                        <a:pt x="3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4"/>
                <p:cNvSpPr/>
                <p:nvPr/>
              </p:nvSpPr>
              <p:spPr>
                <a:xfrm>
                  <a:off x="8157178" y="2668663"/>
                  <a:ext cx="125646" cy="53429"/>
                </a:xfrm>
                <a:custGeom>
                  <a:avLst/>
                  <a:gdLst/>
                  <a:ahLst/>
                  <a:cxnLst/>
                  <a:rect l="l" t="t" r="r" b="b"/>
                  <a:pathLst>
                    <a:path w="903" h="384" extrusionOk="0">
                      <a:moveTo>
                        <a:pt x="451" y="0"/>
                      </a:moveTo>
                      <a:lnTo>
                        <a:pt x="0" y="276"/>
                      </a:lnTo>
                      <a:cubicBezTo>
                        <a:pt x="144" y="354"/>
                        <a:pt x="274" y="383"/>
                        <a:pt x="388" y="383"/>
                      </a:cubicBezTo>
                      <a:cubicBezTo>
                        <a:pt x="711" y="383"/>
                        <a:pt x="902" y="151"/>
                        <a:pt x="902" y="151"/>
                      </a:cubicBezTo>
                      <a:lnTo>
                        <a:pt x="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4"/>
                <p:cNvSpPr/>
                <p:nvPr/>
              </p:nvSpPr>
              <p:spPr>
                <a:xfrm>
                  <a:off x="8537312" y="2386209"/>
                  <a:ext cx="52318" cy="286067"/>
                </a:xfrm>
                <a:custGeom>
                  <a:avLst/>
                  <a:gdLst/>
                  <a:ahLst/>
                  <a:cxnLst/>
                  <a:rect l="l" t="t" r="r" b="b"/>
                  <a:pathLst>
                    <a:path w="376" h="2056" extrusionOk="0">
                      <a:moveTo>
                        <a:pt x="0" y="0"/>
                      </a:moveTo>
                      <a:lnTo>
                        <a:pt x="0" y="2055"/>
                      </a:lnTo>
                      <a:lnTo>
                        <a:pt x="351" y="2055"/>
                      </a:lnTo>
                      <a:lnTo>
                        <a:pt x="3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4"/>
                <p:cNvSpPr/>
                <p:nvPr/>
              </p:nvSpPr>
              <p:spPr>
                <a:xfrm>
                  <a:off x="8498909" y="2340849"/>
                  <a:ext cx="69850" cy="69847"/>
                </a:xfrm>
                <a:custGeom>
                  <a:avLst/>
                  <a:gdLst/>
                  <a:ahLst/>
                  <a:cxnLst/>
                  <a:rect l="l" t="t" r="r" b="b"/>
                  <a:pathLst>
                    <a:path w="502" h="502" extrusionOk="0">
                      <a:moveTo>
                        <a:pt x="251" y="0"/>
                      </a:moveTo>
                      <a:cubicBezTo>
                        <a:pt x="126" y="0"/>
                        <a:pt x="25" y="126"/>
                        <a:pt x="25" y="251"/>
                      </a:cubicBezTo>
                      <a:cubicBezTo>
                        <a:pt x="0" y="376"/>
                        <a:pt x="126" y="502"/>
                        <a:pt x="251" y="502"/>
                      </a:cubicBezTo>
                      <a:cubicBezTo>
                        <a:pt x="376" y="502"/>
                        <a:pt x="502" y="376"/>
                        <a:pt x="502" y="251"/>
                      </a:cubicBezTo>
                      <a:cubicBezTo>
                        <a:pt x="502" y="126"/>
                        <a:pt x="401" y="25"/>
                        <a:pt x="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4"/>
                <p:cNvSpPr/>
                <p:nvPr/>
              </p:nvSpPr>
              <p:spPr>
                <a:xfrm>
                  <a:off x="8558183" y="2344328"/>
                  <a:ext cx="69850" cy="66369"/>
                </a:xfrm>
                <a:custGeom>
                  <a:avLst/>
                  <a:gdLst/>
                  <a:ahLst/>
                  <a:cxnLst/>
                  <a:rect l="l" t="t" r="r" b="b"/>
                  <a:pathLst>
                    <a:path w="502" h="477" extrusionOk="0">
                      <a:moveTo>
                        <a:pt x="251" y="0"/>
                      </a:moveTo>
                      <a:cubicBezTo>
                        <a:pt x="126" y="0"/>
                        <a:pt x="25" y="101"/>
                        <a:pt x="25" y="226"/>
                      </a:cubicBezTo>
                      <a:cubicBezTo>
                        <a:pt x="0" y="351"/>
                        <a:pt x="126" y="477"/>
                        <a:pt x="251" y="477"/>
                      </a:cubicBezTo>
                      <a:cubicBezTo>
                        <a:pt x="376" y="477"/>
                        <a:pt x="502" y="376"/>
                        <a:pt x="502" y="226"/>
                      </a:cubicBezTo>
                      <a:cubicBezTo>
                        <a:pt x="502" y="101"/>
                        <a:pt x="401" y="0"/>
                        <a:pt x="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4"/>
                <p:cNvSpPr/>
                <p:nvPr/>
              </p:nvSpPr>
              <p:spPr>
                <a:xfrm>
                  <a:off x="8498909" y="2654193"/>
                  <a:ext cx="66371" cy="66925"/>
                </a:xfrm>
                <a:custGeom>
                  <a:avLst/>
                  <a:gdLst/>
                  <a:ahLst/>
                  <a:cxnLst/>
                  <a:rect l="l" t="t" r="r" b="b"/>
                  <a:pathLst>
                    <a:path w="477" h="481" extrusionOk="0">
                      <a:moveTo>
                        <a:pt x="194" y="1"/>
                      </a:moveTo>
                      <a:cubicBezTo>
                        <a:pt x="84" y="1"/>
                        <a:pt x="0" y="115"/>
                        <a:pt x="0" y="230"/>
                      </a:cubicBezTo>
                      <a:cubicBezTo>
                        <a:pt x="0" y="355"/>
                        <a:pt x="101" y="480"/>
                        <a:pt x="226" y="480"/>
                      </a:cubicBezTo>
                      <a:cubicBezTo>
                        <a:pt x="376" y="480"/>
                        <a:pt x="477" y="380"/>
                        <a:pt x="477" y="230"/>
                      </a:cubicBezTo>
                      <a:cubicBezTo>
                        <a:pt x="477" y="104"/>
                        <a:pt x="376" y="4"/>
                        <a:pt x="226" y="4"/>
                      </a:cubicBezTo>
                      <a:cubicBezTo>
                        <a:pt x="215" y="2"/>
                        <a:pt x="204"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4"/>
                <p:cNvSpPr/>
                <p:nvPr/>
              </p:nvSpPr>
              <p:spPr>
                <a:xfrm>
                  <a:off x="8558183" y="2654749"/>
                  <a:ext cx="66371" cy="66369"/>
                </a:xfrm>
                <a:custGeom>
                  <a:avLst/>
                  <a:gdLst/>
                  <a:ahLst/>
                  <a:cxnLst/>
                  <a:rect l="l" t="t" r="r" b="b"/>
                  <a:pathLst>
                    <a:path w="477" h="477" extrusionOk="0">
                      <a:moveTo>
                        <a:pt x="226" y="0"/>
                      </a:moveTo>
                      <a:cubicBezTo>
                        <a:pt x="101" y="0"/>
                        <a:pt x="0" y="100"/>
                        <a:pt x="0" y="226"/>
                      </a:cubicBezTo>
                      <a:cubicBezTo>
                        <a:pt x="0" y="376"/>
                        <a:pt x="101" y="476"/>
                        <a:pt x="226" y="476"/>
                      </a:cubicBezTo>
                      <a:cubicBezTo>
                        <a:pt x="376" y="476"/>
                        <a:pt x="477" y="376"/>
                        <a:pt x="477" y="226"/>
                      </a:cubicBezTo>
                      <a:cubicBezTo>
                        <a:pt x="477" y="100"/>
                        <a:pt x="376" y="0"/>
                        <a:pt x="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4"/>
                <p:cNvSpPr/>
                <p:nvPr/>
              </p:nvSpPr>
              <p:spPr>
                <a:xfrm>
                  <a:off x="8540790" y="1884053"/>
                  <a:ext cx="52457" cy="289545"/>
                </a:xfrm>
                <a:custGeom>
                  <a:avLst/>
                  <a:gdLst/>
                  <a:ahLst/>
                  <a:cxnLst/>
                  <a:rect l="l" t="t" r="r" b="b"/>
                  <a:pathLst>
                    <a:path w="377" h="2081" extrusionOk="0">
                      <a:moveTo>
                        <a:pt x="25" y="0"/>
                      </a:moveTo>
                      <a:lnTo>
                        <a:pt x="0" y="2080"/>
                      </a:lnTo>
                      <a:lnTo>
                        <a:pt x="351" y="2080"/>
                      </a:lnTo>
                      <a:lnTo>
                        <a:pt x="376" y="25"/>
                      </a:lnTo>
                      <a:lnTo>
                        <a:pt x="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4"/>
                <p:cNvSpPr/>
                <p:nvPr/>
              </p:nvSpPr>
              <p:spPr>
                <a:xfrm>
                  <a:off x="8505866" y="1842172"/>
                  <a:ext cx="66371" cy="69847"/>
                </a:xfrm>
                <a:custGeom>
                  <a:avLst/>
                  <a:gdLst/>
                  <a:ahLst/>
                  <a:cxnLst/>
                  <a:rect l="l" t="t" r="r" b="b"/>
                  <a:pathLst>
                    <a:path w="477" h="502" extrusionOk="0">
                      <a:moveTo>
                        <a:pt x="226" y="0"/>
                      </a:moveTo>
                      <a:cubicBezTo>
                        <a:pt x="101" y="0"/>
                        <a:pt x="0" y="126"/>
                        <a:pt x="0" y="251"/>
                      </a:cubicBezTo>
                      <a:cubicBezTo>
                        <a:pt x="0" y="376"/>
                        <a:pt x="101" y="477"/>
                        <a:pt x="226" y="502"/>
                      </a:cubicBezTo>
                      <a:cubicBezTo>
                        <a:pt x="376" y="502"/>
                        <a:pt x="477" y="376"/>
                        <a:pt x="477" y="251"/>
                      </a:cubicBezTo>
                      <a:cubicBezTo>
                        <a:pt x="477" y="126"/>
                        <a:pt x="376" y="0"/>
                        <a:pt x="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4"/>
                <p:cNvSpPr/>
                <p:nvPr/>
              </p:nvSpPr>
              <p:spPr>
                <a:xfrm>
                  <a:off x="8565140" y="1842172"/>
                  <a:ext cx="66371" cy="69847"/>
                </a:xfrm>
                <a:custGeom>
                  <a:avLst/>
                  <a:gdLst/>
                  <a:ahLst/>
                  <a:cxnLst/>
                  <a:rect l="l" t="t" r="r" b="b"/>
                  <a:pathLst>
                    <a:path w="477" h="502" extrusionOk="0">
                      <a:moveTo>
                        <a:pt x="226" y="0"/>
                      </a:moveTo>
                      <a:cubicBezTo>
                        <a:pt x="101" y="0"/>
                        <a:pt x="1" y="126"/>
                        <a:pt x="1" y="251"/>
                      </a:cubicBezTo>
                      <a:cubicBezTo>
                        <a:pt x="1" y="376"/>
                        <a:pt x="101" y="502"/>
                        <a:pt x="226" y="502"/>
                      </a:cubicBezTo>
                      <a:cubicBezTo>
                        <a:pt x="376" y="502"/>
                        <a:pt x="477" y="376"/>
                        <a:pt x="477" y="251"/>
                      </a:cubicBezTo>
                      <a:cubicBezTo>
                        <a:pt x="477" y="126"/>
                        <a:pt x="376" y="25"/>
                        <a:pt x="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4"/>
                <p:cNvSpPr/>
                <p:nvPr/>
              </p:nvSpPr>
              <p:spPr>
                <a:xfrm>
                  <a:off x="8502387" y="2152593"/>
                  <a:ext cx="66371" cy="69847"/>
                </a:xfrm>
                <a:custGeom>
                  <a:avLst/>
                  <a:gdLst/>
                  <a:ahLst/>
                  <a:cxnLst/>
                  <a:rect l="l" t="t" r="r" b="b"/>
                  <a:pathLst>
                    <a:path w="477" h="502" extrusionOk="0">
                      <a:moveTo>
                        <a:pt x="251" y="0"/>
                      </a:moveTo>
                      <a:cubicBezTo>
                        <a:pt x="101" y="0"/>
                        <a:pt x="0" y="125"/>
                        <a:pt x="0" y="251"/>
                      </a:cubicBezTo>
                      <a:cubicBezTo>
                        <a:pt x="0" y="376"/>
                        <a:pt x="101" y="501"/>
                        <a:pt x="251" y="501"/>
                      </a:cubicBezTo>
                      <a:cubicBezTo>
                        <a:pt x="376" y="501"/>
                        <a:pt x="477" y="376"/>
                        <a:pt x="477" y="251"/>
                      </a:cubicBezTo>
                      <a:cubicBezTo>
                        <a:pt x="477" y="125"/>
                        <a:pt x="376" y="0"/>
                        <a:pt x="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4"/>
                <p:cNvSpPr/>
                <p:nvPr/>
              </p:nvSpPr>
              <p:spPr>
                <a:xfrm>
                  <a:off x="8561661" y="2155515"/>
                  <a:ext cx="66371" cy="66925"/>
                </a:xfrm>
                <a:custGeom>
                  <a:avLst/>
                  <a:gdLst/>
                  <a:ahLst/>
                  <a:cxnLst/>
                  <a:rect l="l" t="t" r="r" b="b"/>
                  <a:pathLst>
                    <a:path w="477" h="481" extrusionOk="0">
                      <a:moveTo>
                        <a:pt x="213" y="1"/>
                      </a:moveTo>
                      <a:cubicBezTo>
                        <a:pt x="84" y="1"/>
                        <a:pt x="0" y="115"/>
                        <a:pt x="0" y="230"/>
                      </a:cubicBezTo>
                      <a:cubicBezTo>
                        <a:pt x="0" y="355"/>
                        <a:pt x="101" y="480"/>
                        <a:pt x="251" y="480"/>
                      </a:cubicBezTo>
                      <a:cubicBezTo>
                        <a:pt x="376" y="480"/>
                        <a:pt x="477" y="380"/>
                        <a:pt x="477" y="230"/>
                      </a:cubicBezTo>
                      <a:cubicBezTo>
                        <a:pt x="477" y="104"/>
                        <a:pt x="376" y="4"/>
                        <a:pt x="251" y="4"/>
                      </a:cubicBezTo>
                      <a:cubicBezTo>
                        <a:pt x="238" y="2"/>
                        <a:pt x="225" y="1"/>
                        <a:pt x="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4"/>
                <p:cNvSpPr/>
                <p:nvPr/>
              </p:nvSpPr>
              <p:spPr>
                <a:xfrm>
                  <a:off x="8509344" y="2250130"/>
                  <a:ext cx="59414" cy="55933"/>
                </a:xfrm>
                <a:custGeom>
                  <a:avLst/>
                  <a:gdLst/>
                  <a:ahLst/>
                  <a:cxnLst/>
                  <a:rect l="l" t="t" r="r" b="b"/>
                  <a:pathLst>
                    <a:path w="427" h="402" extrusionOk="0">
                      <a:moveTo>
                        <a:pt x="226" y="1"/>
                      </a:moveTo>
                      <a:cubicBezTo>
                        <a:pt x="101" y="1"/>
                        <a:pt x="26" y="101"/>
                        <a:pt x="1" y="201"/>
                      </a:cubicBezTo>
                      <a:cubicBezTo>
                        <a:pt x="1" y="327"/>
                        <a:pt x="101" y="402"/>
                        <a:pt x="226" y="402"/>
                      </a:cubicBezTo>
                      <a:cubicBezTo>
                        <a:pt x="326" y="402"/>
                        <a:pt x="427" y="327"/>
                        <a:pt x="427" y="201"/>
                      </a:cubicBezTo>
                      <a:cubicBezTo>
                        <a:pt x="427" y="101"/>
                        <a:pt x="326" y="1"/>
                        <a:pt x="2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4"/>
                <p:cNvSpPr/>
                <p:nvPr/>
              </p:nvSpPr>
              <p:spPr>
                <a:xfrm>
                  <a:off x="8561661" y="2250130"/>
                  <a:ext cx="55935" cy="59412"/>
                </a:xfrm>
                <a:custGeom>
                  <a:avLst/>
                  <a:gdLst/>
                  <a:ahLst/>
                  <a:cxnLst/>
                  <a:rect l="l" t="t" r="r" b="b"/>
                  <a:pathLst>
                    <a:path w="402" h="427" extrusionOk="0">
                      <a:moveTo>
                        <a:pt x="201" y="1"/>
                      </a:moveTo>
                      <a:cubicBezTo>
                        <a:pt x="101" y="1"/>
                        <a:pt x="0" y="101"/>
                        <a:pt x="0" y="201"/>
                      </a:cubicBezTo>
                      <a:cubicBezTo>
                        <a:pt x="0" y="327"/>
                        <a:pt x="101" y="402"/>
                        <a:pt x="201" y="427"/>
                      </a:cubicBezTo>
                      <a:cubicBezTo>
                        <a:pt x="326" y="427"/>
                        <a:pt x="401" y="327"/>
                        <a:pt x="401" y="201"/>
                      </a:cubicBezTo>
                      <a:cubicBezTo>
                        <a:pt x="401" y="101"/>
                        <a:pt x="326" y="1"/>
                        <a:pt x="2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4"/>
                <p:cNvSpPr/>
                <p:nvPr/>
              </p:nvSpPr>
              <p:spPr>
                <a:xfrm>
                  <a:off x="8519780" y="2278097"/>
                  <a:ext cx="90860" cy="38124"/>
                </a:xfrm>
                <a:custGeom>
                  <a:avLst/>
                  <a:gdLst/>
                  <a:ahLst/>
                  <a:cxnLst/>
                  <a:rect l="l" t="t" r="r" b="b"/>
                  <a:pathLst>
                    <a:path w="653" h="274" extrusionOk="0">
                      <a:moveTo>
                        <a:pt x="301" y="0"/>
                      </a:moveTo>
                      <a:lnTo>
                        <a:pt x="1" y="151"/>
                      </a:lnTo>
                      <a:cubicBezTo>
                        <a:pt x="1" y="151"/>
                        <a:pt x="134" y="273"/>
                        <a:pt x="327" y="273"/>
                      </a:cubicBezTo>
                      <a:cubicBezTo>
                        <a:pt x="424" y="273"/>
                        <a:pt x="535" y="243"/>
                        <a:pt x="652" y="151"/>
                      </a:cubicBezTo>
                      <a:lnTo>
                        <a:pt x="3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4"/>
                <p:cNvSpPr/>
                <p:nvPr/>
              </p:nvSpPr>
              <p:spPr>
                <a:xfrm>
                  <a:off x="7243440" y="3254443"/>
                  <a:ext cx="212888" cy="261718"/>
                </a:xfrm>
                <a:custGeom>
                  <a:avLst/>
                  <a:gdLst/>
                  <a:ahLst/>
                  <a:cxnLst/>
                  <a:rect l="l" t="t" r="r" b="b"/>
                  <a:pathLst>
                    <a:path w="1530" h="1881" extrusionOk="0">
                      <a:moveTo>
                        <a:pt x="276" y="1"/>
                      </a:moveTo>
                      <a:lnTo>
                        <a:pt x="1" y="226"/>
                      </a:lnTo>
                      <a:lnTo>
                        <a:pt x="1254" y="1881"/>
                      </a:lnTo>
                      <a:lnTo>
                        <a:pt x="1530" y="1680"/>
                      </a:lnTo>
                      <a:lnTo>
                        <a:pt x="2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4"/>
                <p:cNvSpPr/>
                <p:nvPr/>
              </p:nvSpPr>
              <p:spPr>
                <a:xfrm>
                  <a:off x="7243440" y="3213536"/>
                  <a:ext cx="76946" cy="65673"/>
                </a:xfrm>
                <a:custGeom>
                  <a:avLst/>
                  <a:gdLst/>
                  <a:ahLst/>
                  <a:cxnLst/>
                  <a:rect l="l" t="t" r="r" b="b"/>
                  <a:pathLst>
                    <a:path w="553" h="472" extrusionOk="0">
                      <a:moveTo>
                        <a:pt x="280" y="1"/>
                      </a:moveTo>
                      <a:cubicBezTo>
                        <a:pt x="229" y="1"/>
                        <a:pt x="175" y="15"/>
                        <a:pt x="126" y="44"/>
                      </a:cubicBezTo>
                      <a:cubicBezTo>
                        <a:pt x="26" y="119"/>
                        <a:pt x="1" y="270"/>
                        <a:pt x="76" y="370"/>
                      </a:cubicBezTo>
                      <a:cubicBezTo>
                        <a:pt x="132" y="441"/>
                        <a:pt x="205" y="471"/>
                        <a:pt x="275" y="471"/>
                      </a:cubicBezTo>
                      <a:cubicBezTo>
                        <a:pt x="330" y="471"/>
                        <a:pt x="383" y="453"/>
                        <a:pt x="427" y="420"/>
                      </a:cubicBezTo>
                      <a:cubicBezTo>
                        <a:pt x="527" y="345"/>
                        <a:pt x="552" y="195"/>
                        <a:pt x="477" y="94"/>
                      </a:cubicBezTo>
                      <a:cubicBezTo>
                        <a:pt x="431" y="34"/>
                        <a:pt x="358" y="1"/>
                        <a:pt x="2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4"/>
                <p:cNvSpPr/>
                <p:nvPr/>
              </p:nvSpPr>
              <p:spPr>
                <a:xfrm>
                  <a:off x="7431837" y="3461066"/>
                  <a:ext cx="73328" cy="68177"/>
                </a:xfrm>
                <a:custGeom>
                  <a:avLst/>
                  <a:gdLst/>
                  <a:ahLst/>
                  <a:cxnLst/>
                  <a:rect l="l" t="t" r="r" b="b"/>
                  <a:pathLst>
                    <a:path w="527" h="490" extrusionOk="0">
                      <a:moveTo>
                        <a:pt x="260" y="1"/>
                      </a:moveTo>
                      <a:cubicBezTo>
                        <a:pt x="212" y="1"/>
                        <a:pt x="165" y="15"/>
                        <a:pt x="125" y="45"/>
                      </a:cubicBezTo>
                      <a:cubicBezTo>
                        <a:pt x="0" y="120"/>
                        <a:pt x="0" y="270"/>
                        <a:pt x="75" y="396"/>
                      </a:cubicBezTo>
                      <a:cubicBezTo>
                        <a:pt x="121" y="456"/>
                        <a:pt x="194" y="489"/>
                        <a:pt x="267" y="489"/>
                      </a:cubicBezTo>
                      <a:cubicBezTo>
                        <a:pt x="314" y="489"/>
                        <a:pt x="362" y="475"/>
                        <a:pt x="401" y="446"/>
                      </a:cubicBezTo>
                      <a:cubicBezTo>
                        <a:pt x="501" y="345"/>
                        <a:pt x="526" y="195"/>
                        <a:pt x="451" y="95"/>
                      </a:cubicBezTo>
                      <a:cubicBezTo>
                        <a:pt x="406" y="34"/>
                        <a:pt x="333"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4"/>
                <p:cNvSpPr/>
                <p:nvPr/>
              </p:nvSpPr>
              <p:spPr>
                <a:xfrm>
                  <a:off x="7382998" y="3495990"/>
                  <a:ext cx="76807" cy="68177"/>
                </a:xfrm>
                <a:custGeom>
                  <a:avLst/>
                  <a:gdLst/>
                  <a:ahLst/>
                  <a:cxnLst/>
                  <a:rect l="l" t="t" r="r" b="b"/>
                  <a:pathLst>
                    <a:path w="552" h="490" extrusionOk="0">
                      <a:moveTo>
                        <a:pt x="260" y="1"/>
                      </a:moveTo>
                      <a:cubicBezTo>
                        <a:pt x="212" y="1"/>
                        <a:pt x="165" y="15"/>
                        <a:pt x="126" y="44"/>
                      </a:cubicBezTo>
                      <a:cubicBezTo>
                        <a:pt x="25" y="145"/>
                        <a:pt x="0" y="295"/>
                        <a:pt x="75" y="395"/>
                      </a:cubicBezTo>
                      <a:cubicBezTo>
                        <a:pt x="121" y="456"/>
                        <a:pt x="194" y="489"/>
                        <a:pt x="272" y="489"/>
                      </a:cubicBezTo>
                      <a:cubicBezTo>
                        <a:pt x="324" y="489"/>
                        <a:pt x="377" y="475"/>
                        <a:pt x="426" y="445"/>
                      </a:cubicBezTo>
                      <a:cubicBezTo>
                        <a:pt x="527" y="370"/>
                        <a:pt x="552" y="220"/>
                        <a:pt x="451" y="94"/>
                      </a:cubicBezTo>
                      <a:cubicBezTo>
                        <a:pt x="406" y="34"/>
                        <a:pt x="333"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4"/>
                <p:cNvSpPr/>
                <p:nvPr/>
              </p:nvSpPr>
              <p:spPr>
                <a:xfrm>
                  <a:off x="8104861" y="2201292"/>
                  <a:ext cx="115210" cy="334904"/>
                </a:xfrm>
                <a:custGeom>
                  <a:avLst/>
                  <a:gdLst/>
                  <a:ahLst/>
                  <a:cxnLst/>
                  <a:rect l="l" t="t" r="r" b="b"/>
                  <a:pathLst>
                    <a:path w="828" h="2407" extrusionOk="0">
                      <a:moveTo>
                        <a:pt x="426" y="1"/>
                      </a:moveTo>
                      <a:lnTo>
                        <a:pt x="0" y="76"/>
                      </a:lnTo>
                      <a:lnTo>
                        <a:pt x="426" y="2407"/>
                      </a:lnTo>
                      <a:lnTo>
                        <a:pt x="827" y="2332"/>
                      </a:lnTo>
                      <a:lnTo>
                        <a:pt x="4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4"/>
                <p:cNvSpPr/>
                <p:nvPr/>
              </p:nvSpPr>
              <p:spPr>
                <a:xfrm>
                  <a:off x="8056023" y="2162472"/>
                  <a:ext cx="83764" cy="77917"/>
                </a:xfrm>
                <a:custGeom>
                  <a:avLst/>
                  <a:gdLst/>
                  <a:ahLst/>
                  <a:cxnLst/>
                  <a:rect l="l" t="t" r="r" b="b"/>
                  <a:pathLst>
                    <a:path w="602" h="560" extrusionOk="0">
                      <a:moveTo>
                        <a:pt x="297" y="0"/>
                      </a:moveTo>
                      <a:cubicBezTo>
                        <a:pt x="282" y="0"/>
                        <a:pt x="266" y="2"/>
                        <a:pt x="251" y="4"/>
                      </a:cubicBezTo>
                      <a:cubicBezTo>
                        <a:pt x="101" y="54"/>
                        <a:pt x="0" y="180"/>
                        <a:pt x="25" y="330"/>
                      </a:cubicBezTo>
                      <a:cubicBezTo>
                        <a:pt x="70" y="465"/>
                        <a:pt x="176" y="559"/>
                        <a:pt x="306" y="559"/>
                      </a:cubicBezTo>
                      <a:cubicBezTo>
                        <a:pt x="320" y="559"/>
                        <a:pt x="336" y="558"/>
                        <a:pt x="351" y="556"/>
                      </a:cubicBezTo>
                      <a:cubicBezTo>
                        <a:pt x="502" y="531"/>
                        <a:pt x="602" y="380"/>
                        <a:pt x="577" y="230"/>
                      </a:cubicBezTo>
                      <a:cubicBezTo>
                        <a:pt x="554" y="95"/>
                        <a:pt x="431" y="0"/>
                        <a:pt x="2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4"/>
                <p:cNvSpPr/>
                <p:nvPr/>
              </p:nvSpPr>
              <p:spPr>
                <a:xfrm>
                  <a:off x="8125733" y="2152036"/>
                  <a:ext cx="80424" cy="77917"/>
                </a:xfrm>
                <a:custGeom>
                  <a:avLst/>
                  <a:gdLst/>
                  <a:ahLst/>
                  <a:cxnLst/>
                  <a:rect l="l" t="t" r="r" b="b"/>
                  <a:pathLst>
                    <a:path w="578" h="560" extrusionOk="0">
                      <a:moveTo>
                        <a:pt x="297" y="0"/>
                      </a:moveTo>
                      <a:cubicBezTo>
                        <a:pt x="282" y="0"/>
                        <a:pt x="267" y="1"/>
                        <a:pt x="251" y="4"/>
                      </a:cubicBezTo>
                      <a:cubicBezTo>
                        <a:pt x="101" y="29"/>
                        <a:pt x="1" y="179"/>
                        <a:pt x="26" y="330"/>
                      </a:cubicBezTo>
                      <a:cubicBezTo>
                        <a:pt x="48" y="465"/>
                        <a:pt x="151" y="559"/>
                        <a:pt x="281" y="559"/>
                      </a:cubicBezTo>
                      <a:cubicBezTo>
                        <a:pt x="296" y="559"/>
                        <a:pt x="311" y="558"/>
                        <a:pt x="326" y="555"/>
                      </a:cubicBezTo>
                      <a:cubicBezTo>
                        <a:pt x="477" y="530"/>
                        <a:pt x="577" y="380"/>
                        <a:pt x="552" y="230"/>
                      </a:cubicBezTo>
                      <a:cubicBezTo>
                        <a:pt x="530" y="95"/>
                        <a:pt x="426" y="0"/>
                        <a:pt x="2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4"/>
                <p:cNvSpPr/>
                <p:nvPr/>
              </p:nvSpPr>
              <p:spPr>
                <a:xfrm>
                  <a:off x="8118776" y="2514635"/>
                  <a:ext cx="83764" cy="77917"/>
                </a:xfrm>
                <a:custGeom>
                  <a:avLst/>
                  <a:gdLst/>
                  <a:ahLst/>
                  <a:cxnLst/>
                  <a:rect l="l" t="t" r="r" b="b"/>
                  <a:pathLst>
                    <a:path w="602" h="560" extrusionOk="0">
                      <a:moveTo>
                        <a:pt x="298" y="1"/>
                      </a:moveTo>
                      <a:cubicBezTo>
                        <a:pt x="282" y="1"/>
                        <a:pt x="267" y="2"/>
                        <a:pt x="251" y="5"/>
                      </a:cubicBezTo>
                      <a:cubicBezTo>
                        <a:pt x="101" y="30"/>
                        <a:pt x="0" y="180"/>
                        <a:pt x="26" y="330"/>
                      </a:cubicBezTo>
                      <a:cubicBezTo>
                        <a:pt x="48" y="465"/>
                        <a:pt x="171" y="560"/>
                        <a:pt x="305" y="560"/>
                      </a:cubicBezTo>
                      <a:cubicBezTo>
                        <a:pt x="320" y="560"/>
                        <a:pt x="336" y="559"/>
                        <a:pt x="351" y="556"/>
                      </a:cubicBezTo>
                      <a:cubicBezTo>
                        <a:pt x="502" y="531"/>
                        <a:pt x="602" y="380"/>
                        <a:pt x="577" y="230"/>
                      </a:cubicBezTo>
                      <a:cubicBezTo>
                        <a:pt x="554" y="95"/>
                        <a:pt x="431" y="1"/>
                        <a:pt x="2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4"/>
                <p:cNvSpPr/>
                <p:nvPr/>
              </p:nvSpPr>
              <p:spPr>
                <a:xfrm>
                  <a:off x="8185007" y="2502948"/>
                  <a:ext cx="83903" cy="75691"/>
                </a:xfrm>
                <a:custGeom>
                  <a:avLst/>
                  <a:gdLst/>
                  <a:ahLst/>
                  <a:cxnLst/>
                  <a:rect l="l" t="t" r="r" b="b"/>
                  <a:pathLst>
                    <a:path w="603" h="544" extrusionOk="0">
                      <a:moveTo>
                        <a:pt x="331" y="0"/>
                      </a:moveTo>
                      <a:cubicBezTo>
                        <a:pt x="305" y="0"/>
                        <a:pt x="278" y="4"/>
                        <a:pt x="251" y="13"/>
                      </a:cubicBezTo>
                      <a:cubicBezTo>
                        <a:pt x="101" y="38"/>
                        <a:pt x="1" y="164"/>
                        <a:pt x="51" y="314"/>
                      </a:cubicBezTo>
                      <a:cubicBezTo>
                        <a:pt x="73" y="449"/>
                        <a:pt x="176" y="544"/>
                        <a:pt x="306" y="544"/>
                      </a:cubicBezTo>
                      <a:cubicBezTo>
                        <a:pt x="321" y="544"/>
                        <a:pt x="336" y="542"/>
                        <a:pt x="352" y="540"/>
                      </a:cubicBezTo>
                      <a:cubicBezTo>
                        <a:pt x="502" y="515"/>
                        <a:pt x="602" y="364"/>
                        <a:pt x="577" y="214"/>
                      </a:cubicBezTo>
                      <a:cubicBezTo>
                        <a:pt x="556" y="90"/>
                        <a:pt x="45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4"/>
                <p:cNvSpPr/>
                <p:nvPr/>
              </p:nvSpPr>
              <p:spPr>
                <a:xfrm>
                  <a:off x="8049066" y="2057839"/>
                  <a:ext cx="69850" cy="67482"/>
                </a:xfrm>
                <a:custGeom>
                  <a:avLst/>
                  <a:gdLst/>
                  <a:ahLst/>
                  <a:cxnLst/>
                  <a:rect l="l" t="t" r="r" b="b"/>
                  <a:pathLst>
                    <a:path w="502" h="485" extrusionOk="0">
                      <a:moveTo>
                        <a:pt x="264" y="0"/>
                      </a:moveTo>
                      <a:cubicBezTo>
                        <a:pt x="252" y="0"/>
                        <a:pt x="239" y="2"/>
                        <a:pt x="226" y="4"/>
                      </a:cubicBezTo>
                      <a:cubicBezTo>
                        <a:pt x="75" y="29"/>
                        <a:pt x="0" y="155"/>
                        <a:pt x="25" y="280"/>
                      </a:cubicBezTo>
                      <a:cubicBezTo>
                        <a:pt x="48" y="392"/>
                        <a:pt x="151" y="484"/>
                        <a:pt x="262" y="484"/>
                      </a:cubicBezTo>
                      <a:cubicBezTo>
                        <a:pt x="275" y="484"/>
                        <a:pt x="288" y="483"/>
                        <a:pt x="301" y="481"/>
                      </a:cubicBezTo>
                      <a:cubicBezTo>
                        <a:pt x="426" y="455"/>
                        <a:pt x="501" y="330"/>
                        <a:pt x="476" y="205"/>
                      </a:cubicBezTo>
                      <a:cubicBezTo>
                        <a:pt x="454" y="93"/>
                        <a:pt x="371" y="0"/>
                        <a:pt x="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4"/>
                <p:cNvSpPr/>
                <p:nvPr/>
              </p:nvSpPr>
              <p:spPr>
                <a:xfrm>
                  <a:off x="8104861" y="2050742"/>
                  <a:ext cx="73328" cy="64142"/>
                </a:xfrm>
                <a:custGeom>
                  <a:avLst/>
                  <a:gdLst/>
                  <a:ahLst/>
                  <a:cxnLst/>
                  <a:rect l="l" t="t" r="r" b="b"/>
                  <a:pathLst>
                    <a:path w="527" h="461" extrusionOk="0">
                      <a:moveTo>
                        <a:pt x="274" y="0"/>
                      </a:moveTo>
                      <a:cubicBezTo>
                        <a:pt x="258" y="0"/>
                        <a:pt x="242" y="2"/>
                        <a:pt x="226" y="5"/>
                      </a:cubicBezTo>
                      <a:cubicBezTo>
                        <a:pt x="100" y="5"/>
                        <a:pt x="0" y="130"/>
                        <a:pt x="25" y="256"/>
                      </a:cubicBezTo>
                      <a:cubicBezTo>
                        <a:pt x="48" y="368"/>
                        <a:pt x="151" y="460"/>
                        <a:pt x="262" y="460"/>
                      </a:cubicBezTo>
                      <a:cubicBezTo>
                        <a:pt x="275" y="460"/>
                        <a:pt x="288" y="459"/>
                        <a:pt x="301" y="456"/>
                      </a:cubicBezTo>
                      <a:cubicBezTo>
                        <a:pt x="426" y="431"/>
                        <a:pt x="527" y="306"/>
                        <a:pt x="501" y="181"/>
                      </a:cubicBezTo>
                      <a:cubicBezTo>
                        <a:pt x="480" y="71"/>
                        <a:pt x="382"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4"/>
                <p:cNvSpPr/>
                <p:nvPr/>
              </p:nvSpPr>
              <p:spPr>
                <a:xfrm>
                  <a:off x="8066459" y="2086223"/>
                  <a:ext cx="101296" cy="42993"/>
                </a:xfrm>
                <a:custGeom>
                  <a:avLst/>
                  <a:gdLst/>
                  <a:ahLst/>
                  <a:cxnLst/>
                  <a:rect l="l" t="t" r="r" b="b"/>
                  <a:pathLst>
                    <a:path w="728" h="309" extrusionOk="0">
                      <a:moveTo>
                        <a:pt x="301" y="1"/>
                      </a:moveTo>
                      <a:lnTo>
                        <a:pt x="1" y="226"/>
                      </a:lnTo>
                      <a:cubicBezTo>
                        <a:pt x="1" y="226"/>
                        <a:pt x="131" y="308"/>
                        <a:pt x="305" y="308"/>
                      </a:cubicBezTo>
                      <a:cubicBezTo>
                        <a:pt x="434" y="308"/>
                        <a:pt x="588" y="262"/>
                        <a:pt x="727" y="101"/>
                      </a:cubicBezTo>
                      <a:lnTo>
                        <a:pt x="3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4"/>
                <p:cNvSpPr/>
                <p:nvPr/>
              </p:nvSpPr>
              <p:spPr>
                <a:xfrm>
                  <a:off x="8017620" y="1639862"/>
                  <a:ext cx="115210" cy="334904"/>
                </a:xfrm>
                <a:custGeom>
                  <a:avLst/>
                  <a:gdLst/>
                  <a:ahLst/>
                  <a:cxnLst/>
                  <a:rect l="l" t="t" r="r" b="b"/>
                  <a:pathLst>
                    <a:path w="828" h="2407" extrusionOk="0">
                      <a:moveTo>
                        <a:pt x="402" y="1"/>
                      </a:moveTo>
                      <a:lnTo>
                        <a:pt x="1" y="76"/>
                      </a:lnTo>
                      <a:lnTo>
                        <a:pt x="427" y="2407"/>
                      </a:lnTo>
                      <a:lnTo>
                        <a:pt x="828" y="2332"/>
                      </a:lnTo>
                      <a:lnTo>
                        <a:pt x="4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4"/>
                <p:cNvSpPr/>
                <p:nvPr/>
              </p:nvSpPr>
              <p:spPr>
                <a:xfrm>
                  <a:off x="7968782" y="1601042"/>
                  <a:ext cx="83903" cy="77917"/>
                </a:xfrm>
                <a:custGeom>
                  <a:avLst/>
                  <a:gdLst/>
                  <a:ahLst/>
                  <a:cxnLst/>
                  <a:rect l="l" t="t" r="r" b="b"/>
                  <a:pathLst>
                    <a:path w="603" h="560" extrusionOk="0">
                      <a:moveTo>
                        <a:pt x="298" y="0"/>
                      </a:moveTo>
                      <a:cubicBezTo>
                        <a:pt x="282" y="0"/>
                        <a:pt x="267" y="1"/>
                        <a:pt x="251" y="4"/>
                      </a:cubicBezTo>
                      <a:cubicBezTo>
                        <a:pt x="101" y="54"/>
                        <a:pt x="1" y="180"/>
                        <a:pt x="26" y="330"/>
                      </a:cubicBezTo>
                      <a:cubicBezTo>
                        <a:pt x="48" y="465"/>
                        <a:pt x="172" y="559"/>
                        <a:pt x="305" y="559"/>
                      </a:cubicBezTo>
                      <a:cubicBezTo>
                        <a:pt x="321" y="559"/>
                        <a:pt x="336" y="558"/>
                        <a:pt x="352" y="555"/>
                      </a:cubicBezTo>
                      <a:cubicBezTo>
                        <a:pt x="502" y="530"/>
                        <a:pt x="602" y="380"/>
                        <a:pt x="577" y="230"/>
                      </a:cubicBezTo>
                      <a:cubicBezTo>
                        <a:pt x="555" y="95"/>
                        <a:pt x="431" y="0"/>
                        <a:pt x="2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4"/>
                <p:cNvSpPr/>
                <p:nvPr/>
              </p:nvSpPr>
              <p:spPr>
                <a:xfrm>
                  <a:off x="8035013" y="1590606"/>
                  <a:ext cx="83903" cy="77917"/>
                </a:xfrm>
                <a:custGeom>
                  <a:avLst/>
                  <a:gdLst/>
                  <a:ahLst/>
                  <a:cxnLst/>
                  <a:rect l="l" t="t" r="r" b="b"/>
                  <a:pathLst>
                    <a:path w="603" h="560" extrusionOk="0">
                      <a:moveTo>
                        <a:pt x="298" y="0"/>
                      </a:moveTo>
                      <a:cubicBezTo>
                        <a:pt x="283" y="0"/>
                        <a:pt x="267" y="1"/>
                        <a:pt x="252" y="4"/>
                      </a:cubicBezTo>
                      <a:cubicBezTo>
                        <a:pt x="101" y="29"/>
                        <a:pt x="1" y="179"/>
                        <a:pt x="26" y="330"/>
                      </a:cubicBezTo>
                      <a:cubicBezTo>
                        <a:pt x="49" y="465"/>
                        <a:pt x="172" y="559"/>
                        <a:pt x="305" y="559"/>
                      </a:cubicBezTo>
                      <a:cubicBezTo>
                        <a:pt x="321" y="559"/>
                        <a:pt x="336" y="558"/>
                        <a:pt x="352" y="555"/>
                      </a:cubicBezTo>
                      <a:cubicBezTo>
                        <a:pt x="502" y="530"/>
                        <a:pt x="602" y="380"/>
                        <a:pt x="577" y="229"/>
                      </a:cubicBezTo>
                      <a:cubicBezTo>
                        <a:pt x="555" y="95"/>
                        <a:pt x="432" y="0"/>
                        <a:pt x="2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4"/>
                <p:cNvSpPr/>
                <p:nvPr/>
              </p:nvSpPr>
              <p:spPr>
                <a:xfrm>
                  <a:off x="8031534" y="1953205"/>
                  <a:ext cx="83903" cy="77917"/>
                </a:xfrm>
                <a:custGeom>
                  <a:avLst/>
                  <a:gdLst/>
                  <a:ahLst/>
                  <a:cxnLst/>
                  <a:rect l="l" t="t" r="r" b="b"/>
                  <a:pathLst>
                    <a:path w="603" h="560" extrusionOk="0">
                      <a:moveTo>
                        <a:pt x="298" y="1"/>
                      </a:moveTo>
                      <a:cubicBezTo>
                        <a:pt x="283" y="1"/>
                        <a:pt x="267" y="2"/>
                        <a:pt x="252" y="4"/>
                      </a:cubicBezTo>
                      <a:cubicBezTo>
                        <a:pt x="101" y="29"/>
                        <a:pt x="1" y="180"/>
                        <a:pt x="26" y="330"/>
                      </a:cubicBezTo>
                      <a:cubicBezTo>
                        <a:pt x="48" y="465"/>
                        <a:pt x="172" y="560"/>
                        <a:pt x="305" y="560"/>
                      </a:cubicBezTo>
                      <a:cubicBezTo>
                        <a:pt x="321" y="560"/>
                        <a:pt x="336" y="558"/>
                        <a:pt x="352" y="556"/>
                      </a:cubicBezTo>
                      <a:cubicBezTo>
                        <a:pt x="502" y="531"/>
                        <a:pt x="602" y="380"/>
                        <a:pt x="577" y="230"/>
                      </a:cubicBezTo>
                      <a:cubicBezTo>
                        <a:pt x="555" y="95"/>
                        <a:pt x="432" y="1"/>
                        <a:pt x="2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4"/>
                <p:cNvSpPr/>
                <p:nvPr/>
              </p:nvSpPr>
              <p:spPr>
                <a:xfrm>
                  <a:off x="8097904" y="1941518"/>
                  <a:ext cx="83764" cy="75691"/>
                </a:xfrm>
                <a:custGeom>
                  <a:avLst/>
                  <a:gdLst/>
                  <a:ahLst/>
                  <a:cxnLst/>
                  <a:rect l="l" t="t" r="r" b="b"/>
                  <a:pathLst>
                    <a:path w="602" h="544" extrusionOk="0">
                      <a:moveTo>
                        <a:pt x="330" y="0"/>
                      </a:moveTo>
                      <a:cubicBezTo>
                        <a:pt x="304" y="0"/>
                        <a:pt x="277" y="4"/>
                        <a:pt x="251" y="13"/>
                      </a:cubicBezTo>
                      <a:cubicBezTo>
                        <a:pt x="100" y="38"/>
                        <a:pt x="0" y="164"/>
                        <a:pt x="25" y="314"/>
                      </a:cubicBezTo>
                      <a:cubicBezTo>
                        <a:pt x="48" y="449"/>
                        <a:pt x="171" y="543"/>
                        <a:pt x="305" y="543"/>
                      </a:cubicBezTo>
                      <a:cubicBezTo>
                        <a:pt x="320" y="543"/>
                        <a:pt x="335" y="542"/>
                        <a:pt x="351" y="540"/>
                      </a:cubicBezTo>
                      <a:cubicBezTo>
                        <a:pt x="501" y="514"/>
                        <a:pt x="602" y="364"/>
                        <a:pt x="577" y="214"/>
                      </a:cubicBezTo>
                      <a:cubicBezTo>
                        <a:pt x="556" y="90"/>
                        <a:pt x="450" y="0"/>
                        <a:pt x="3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4"/>
                <p:cNvSpPr/>
                <p:nvPr/>
              </p:nvSpPr>
              <p:spPr>
                <a:xfrm>
                  <a:off x="7330681" y="2417516"/>
                  <a:ext cx="174485" cy="327947"/>
                </a:xfrm>
                <a:custGeom>
                  <a:avLst/>
                  <a:gdLst/>
                  <a:ahLst/>
                  <a:cxnLst/>
                  <a:rect l="l" t="t" r="r" b="b"/>
                  <a:pathLst>
                    <a:path w="1254" h="2357" extrusionOk="0">
                      <a:moveTo>
                        <a:pt x="401" y="1"/>
                      </a:moveTo>
                      <a:lnTo>
                        <a:pt x="0" y="151"/>
                      </a:lnTo>
                      <a:lnTo>
                        <a:pt x="852" y="2357"/>
                      </a:lnTo>
                      <a:lnTo>
                        <a:pt x="1253" y="2231"/>
                      </a:lnTo>
                      <a:lnTo>
                        <a:pt x="4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4"/>
                <p:cNvSpPr/>
                <p:nvPr/>
              </p:nvSpPr>
              <p:spPr>
                <a:xfrm>
                  <a:off x="7344595" y="2366590"/>
                  <a:ext cx="87381" cy="77639"/>
                </a:xfrm>
                <a:custGeom>
                  <a:avLst/>
                  <a:gdLst/>
                  <a:ahLst/>
                  <a:cxnLst/>
                  <a:rect l="l" t="t" r="r" b="b"/>
                  <a:pathLst>
                    <a:path w="628" h="558" extrusionOk="0">
                      <a:moveTo>
                        <a:pt x="294" y="0"/>
                      </a:moveTo>
                      <a:cubicBezTo>
                        <a:pt x="264" y="0"/>
                        <a:pt x="232" y="5"/>
                        <a:pt x="201" y="16"/>
                      </a:cubicBezTo>
                      <a:cubicBezTo>
                        <a:pt x="76" y="91"/>
                        <a:pt x="1" y="241"/>
                        <a:pt x="51" y="392"/>
                      </a:cubicBezTo>
                      <a:cubicBezTo>
                        <a:pt x="90" y="490"/>
                        <a:pt x="191" y="558"/>
                        <a:pt x="306" y="558"/>
                      </a:cubicBezTo>
                      <a:cubicBezTo>
                        <a:pt x="337" y="558"/>
                        <a:pt x="369" y="553"/>
                        <a:pt x="402" y="542"/>
                      </a:cubicBezTo>
                      <a:cubicBezTo>
                        <a:pt x="552" y="492"/>
                        <a:pt x="627" y="317"/>
                        <a:pt x="552" y="191"/>
                      </a:cubicBezTo>
                      <a:cubicBezTo>
                        <a:pt x="512" y="72"/>
                        <a:pt x="410" y="0"/>
                        <a:pt x="2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4"/>
                <p:cNvSpPr/>
                <p:nvPr/>
              </p:nvSpPr>
              <p:spPr>
                <a:xfrm>
                  <a:off x="7278364" y="2390940"/>
                  <a:ext cx="87242" cy="77778"/>
                </a:xfrm>
                <a:custGeom>
                  <a:avLst/>
                  <a:gdLst/>
                  <a:ahLst/>
                  <a:cxnLst/>
                  <a:rect l="l" t="t" r="r" b="b"/>
                  <a:pathLst>
                    <a:path w="627" h="559" extrusionOk="0">
                      <a:moveTo>
                        <a:pt x="319" y="1"/>
                      </a:moveTo>
                      <a:cubicBezTo>
                        <a:pt x="289" y="1"/>
                        <a:pt x="257" y="6"/>
                        <a:pt x="226" y="16"/>
                      </a:cubicBezTo>
                      <a:cubicBezTo>
                        <a:pt x="76" y="92"/>
                        <a:pt x="0" y="242"/>
                        <a:pt x="76" y="392"/>
                      </a:cubicBezTo>
                      <a:cubicBezTo>
                        <a:pt x="115" y="491"/>
                        <a:pt x="216" y="558"/>
                        <a:pt x="331" y="558"/>
                      </a:cubicBezTo>
                      <a:cubicBezTo>
                        <a:pt x="362" y="558"/>
                        <a:pt x="394" y="553"/>
                        <a:pt x="426" y="543"/>
                      </a:cubicBezTo>
                      <a:cubicBezTo>
                        <a:pt x="577" y="493"/>
                        <a:pt x="627" y="317"/>
                        <a:pt x="577" y="192"/>
                      </a:cubicBezTo>
                      <a:cubicBezTo>
                        <a:pt x="537" y="73"/>
                        <a:pt x="435"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4"/>
                <p:cNvSpPr/>
                <p:nvPr/>
              </p:nvSpPr>
              <p:spPr>
                <a:xfrm>
                  <a:off x="7470100" y="2700944"/>
                  <a:ext cx="87381" cy="76526"/>
                </a:xfrm>
                <a:custGeom>
                  <a:avLst/>
                  <a:gdLst/>
                  <a:ahLst/>
                  <a:cxnLst/>
                  <a:rect l="l" t="t" r="r" b="b"/>
                  <a:pathLst>
                    <a:path w="628" h="550" extrusionOk="0">
                      <a:moveTo>
                        <a:pt x="327" y="0"/>
                      </a:moveTo>
                      <a:cubicBezTo>
                        <a:pt x="292" y="0"/>
                        <a:pt x="258" y="6"/>
                        <a:pt x="226" y="19"/>
                      </a:cubicBezTo>
                      <a:cubicBezTo>
                        <a:pt x="76" y="69"/>
                        <a:pt x="1" y="219"/>
                        <a:pt x="51" y="370"/>
                      </a:cubicBezTo>
                      <a:cubicBezTo>
                        <a:pt x="88" y="480"/>
                        <a:pt x="191" y="550"/>
                        <a:pt x="294" y="550"/>
                      </a:cubicBezTo>
                      <a:cubicBezTo>
                        <a:pt x="331" y="550"/>
                        <a:pt x="368" y="540"/>
                        <a:pt x="402" y="520"/>
                      </a:cubicBezTo>
                      <a:cubicBezTo>
                        <a:pt x="552" y="470"/>
                        <a:pt x="627" y="320"/>
                        <a:pt x="577" y="169"/>
                      </a:cubicBezTo>
                      <a:cubicBezTo>
                        <a:pt x="540" y="57"/>
                        <a:pt x="432"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4"/>
                <p:cNvSpPr/>
                <p:nvPr/>
              </p:nvSpPr>
              <p:spPr>
                <a:xfrm>
                  <a:off x="7407348" y="2725293"/>
                  <a:ext cx="87381" cy="75134"/>
                </a:xfrm>
                <a:custGeom>
                  <a:avLst/>
                  <a:gdLst/>
                  <a:ahLst/>
                  <a:cxnLst/>
                  <a:rect l="l" t="t" r="r" b="b"/>
                  <a:pathLst>
                    <a:path w="628" h="540" extrusionOk="0">
                      <a:moveTo>
                        <a:pt x="313" y="1"/>
                      </a:moveTo>
                      <a:cubicBezTo>
                        <a:pt x="276" y="1"/>
                        <a:pt x="239" y="7"/>
                        <a:pt x="201" y="19"/>
                      </a:cubicBezTo>
                      <a:cubicBezTo>
                        <a:pt x="76" y="69"/>
                        <a:pt x="1" y="220"/>
                        <a:pt x="51" y="370"/>
                      </a:cubicBezTo>
                      <a:cubicBezTo>
                        <a:pt x="88" y="483"/>
                        <a:pt x="196" y="539"/>
                        <a:pt x="301" y="539"/>
                      </a:cubicBezTo>
                      <a:cubicBezTo>
                        <a:pt x="336" y="539"/>
                        <a:pt x="370" y="533"/>
                        <a:pt x="402" y="521"/>
                      </a:cubicBezTo>
                      <a:cubicBezTo>
                        <a:pt x="552" y="470"/>
                        <a:pt x="627" y="320"/>
                        <a:pt x="577" y="170"/>
                      </a:cubicBezTo>
                      <a:cubicBezTo>
                        <a:pt x="521" y="57"/>
                        <a:pt x="422" y="1"/>
                        <a:pt x="3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4"/>
                <p:cNvSpPr/>
                <p:nvPr/>
              </p:nvSpPr>
              <p:spPr>
                <a:xfrm>
                  <a:off x="7306192" y="2271836"/>
                  <a:ext cx="73467" cy="64838"/>
                </a:xfrm>
                <a:custGeom>
                  <a:avLst/>
                  <a:gdLst/>
                  <a:ahLst/>
                  <a:cxnLst/>
                  <a:rect l="l" t="t" r="r" b="b"/>
                  <a:pathLst>
                    <a:path w="528" h="466" extrusionOk="0">
                      <a:moveTo>
                        <a:pt x="272" y="1"/>
                      </a:moveTo>
                      <a:cubicBezTo>
                        <a:pt x="241" y="1"/>
                        <a:pt x="209" y="7"/>
                        <a:pt x="176" y="20"/>
                      </a:cubicBezTo>
                      <a:cubicBezTo>
                        <a:pt x="51" y="70"/>
                        <a:pt x="1" y="196"/>
                        <a:pt x="51" y="321"/>
                      </a:cubicBezTo>
                      <a:cubicBezTo>
                        <a:pt x="70" y="414"/>
                        <a:pt x="157" y="465"/>
                        <a:pt x="252" y="465"/>
                      </a:cubicBezTo>
                      <a:cubicBezTo>
                        <a:pt x="285" y="465"/>
                        <a:pt x="319" y="459"/>
                        <a:pt x="352" y="446"/>
                      </a:cubicBezTo>
                      <a:cubicBezTo>
                        <a:pt x="477" y="396"/>
                        <a:pt x="527" y="271"/>
                        <a:pt x="477" y="146"/>
                      </a:cubicBezTo>
                      <a:cubicBezTo>
                        <a:pt x="440" y="53"/>
                        <a:pt x="361" y="1"/>
                        <a:pt x="2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4"/>
                <p:cNvSpPr/>
                <p:nvPr/>
              </p:nvSpPr>
              <p:spPr>
                <a:xfrm>
                  <a:off x="7250397" y="2292846"/>
                  <a:ext cx="73467" cy="64282"/>
                </a:xfrm>
                <a:custGeom>
                  <a:avLst/>
                  <a:gdLst/>
                  <a:ahLst/>
                  <a:cxnLst/>
                  <a:rect l="l" t="t" r="r" b="b"/>
                  <a:pathLst>
                    <a:path w="528" h="462" extrusionOk="0">
                      <a:moveTo>
                        <a:pt x="286" y="0"/>
                      </a:moveTo>
                      <a:cubicBezTo>
                        <a:pt x="256" y="0"/>
                        <a:pt x="227" y="7"/>
                        <a:pt x="201" y="20"/>
                      </a:cubicBezTo>
                      <a:cubicBezTo>
                        <a:pt x="76" y="45"/>
                        <a:pt x="1" y="195"/>
                        <a:pt x="51" y="320"/>
                      </a:cubicBezTo>
                      <a:cubicBezTo>
                        <a:pt x="90" y="399"/>
                        <a:pt x="175" y="462"/>
                        <a:pt x="270" y="462"/>
                      </a:cubicBezTo>
                      <a:cubicBezTo>
                        <a:pt x="297" y="462"/>
                        <a:pt x="324" y="457"/>
                        <a:pt x="352" y="446"/>
                      </a:cubicBezTo>
                      <a:cubicBezTo>
                        <a:pt x="477" y="396"/>
                        <a:pt x="527" y="270"/>
                        <a:pt x="502" y="145"/>
                      </a:cubicBezTo>
                      <a:cubicBezTo>
                        <a:pt x="465" y="52"/>
                        <a:pt x="373" y="0"/>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4"/>
                <p:cNvSpPr/>
                <p:nvPr/>
              </p:nvSpPr>
              <p:spPr>
                <a:xfrm>
                  <a:off x="7274885" y="2312882"/>
                  <a:ext cx="97817" cy="46472"/>
                </a:xfrm>
                <a:custGeom>
                  <a:avLst/>
                  <a:gdLst/>
                  <a:ahLst/>
                  <a:cxnLst/>
                  <a:rect l="l" t="t" r="r" b="b"/>
                  <a:pathLst>
                    <a:path w="703" h="334" extrusionOk="0">
                      <a:moveTo>
                        <a:pt x="326" y="1"/>
                      </a:moveTo>
                      <a:lnTo>
                        <a:pt x="0" y="302"/>
                      </a:lnTo>
                      <a:cubicBezTo>
                        <a:pt x="72" y="324"/>
                        <a:pt x="137" y="334"/>
                        <a:pt x="198" y="334"/>
                      </a:cubicBezTo>
                      <a:cubicBezTo>
                        <a:pt x="539" y="334"/>
                        <a:pt x="702" y="26"/>
                        <a:pt x="702" y="26"/>
                      </a:cubicBezTo>
                      <a:lnTo>
                        <a:pt x="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4"/>
                <p:cNvSpPr/>
                <p:nvPr/>
              </p:nvSpPr>
              <p:spPr>
                <a:xfrm>
                  <a:off x="7117934" y="1891010"/>
                  <a:ext cx="171006" cy="327947"/>
                </a:xfrm>
                <a:custGeom>
                  <a:avLst/>
                  <a:gdLst/>
                  <a:ahLst/>
                  <a:cxnLst/>
                  <a:rect l="l" t="t" r="r" b="b"/>
                  <a:pathLst>
                    <a:path w="1229" h="2357" extrusionOk="0">
                      <a:moveTo>
                        <a:pt x="401" y="0"/>
                      </a:moveTo>
                      <a:lnTo>
                        <a:pt x="0" y="151"/>
                      </a:lnTo>
                      <a:lnTo>
                        <a:pt x="853" y="2356"/>
                      </a:lnTo>
                      <a:lnTo>
                        <a:pt x="1229" y="2206"/>
                      </a:lnTo>
                      <a:lnTo>
                        <a:pt x="4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4"/>
                <p:cNvSpPr/>
                <p:nvPr/>
              </p:nvSpPr>
              <p:spPr>
                <a:xfrm>
                  <a:off x="7257354" y="2174299"/>
                  <a:ext cx="87381" cy="75134"/>
                </a:xfrm>
                <a:custGeom>
                  <a:avLst/>
                  <a:gdLst/>
                  <a:ahLst/>
                  <a:cxnLst/>
                  <a:rect l="l" t="t" r="r" b="b"/>
                  <a:pathLst>
                    <a:path w="628" h="540" extrusionOk="0">
                      <a:moveTo>
                        <a:pt x="327" y="1"/>
                      </a:moveTo>
                      <a:cubicBezTo>
                        <a:pt x="292" y="1"/>
                        <a:pt x="258" y="7"/>
                        <a:pt x="227" y="19"/>
                      </a:cubicBezTo>
                      <a:cubicBezTo>
                        <a:pt x="76" y="70"/>
                        <a:pt x="1" y="220"/>
                        <a:pt x="51" y="370"/>
                      </a:cubicBezTo>
                      <a:cubicBezTo>
                        <a:pt x="89" y="483"/>
                        <a:pt x="197" y="539"/>
                        <a:pt x="301" y="539"/>
                      </a:cubicBezTo>
                      <a:cubicBezTo>
                        <a:pt x="336" y="539"/>
                        <a:pt x="371" y="533"/>
                        <a:pt x="402" y="521"/>
                      </a:cubicBezTo>
                      <a:cubicBezTo>
                        <a:pt x="552" y="471"/>
                        <a:pt x="628" y="320"/>
                        <a:pt x="577" y="170"/>
                      </a:cubicBezTo>
                      <a:cubicBezTo>
                        <a:pt x="540" y="57"/>
                        <a:pt x="432"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4"/>
                <p:cNvSpPr/>
                <p:nvPr/>
              </p:nvSpPr>
              <p:spPr>
                <a:xfrm>
                  <a:off x="7194601" y="2197257"/>
                  <a:ext cx="87381" cy="76108"/>
                </a:xfrm>
                <a:custGeom>
                  <a:avLst/>
                  <a:gdLst/>
                  <a:ahLst/>
                  <a:cxnLst/>
                  <a:rect l="l" t="t" r="r" b="b"/>
                  <a:pathLst>
                    <a:path w="628" h="547" extrusionOk="0">
                      <a:moveTo>
                        <a:pt x="321" y="0"/>
                      </a:moveTo>
                      <a:cubicBezTo>
                        <a:pt x="282" y="0"/>
                        <a:pt x="242" y="10"/>
                        <a:pt x="201" y="30"/>
                      </a:cubicBezTo>
                      <a:cubicBezTo>
                        <a:pt x="76" y="80"/>
                        <a:pt x="1" y="230"/>
                        <a:pt x="51" y="381"/>
                      </a:cubicBezTo>
                      <a:cubicBezTo>
                        <a:pt x="90" y="479"/>
                        <a:pt x="192" y="547"/>
                        <a:pt x="306" y="547"/>
                      </a:cubicBezTo>
                      <a:cubicBezTo>
                        <a:pt x="338" y="547"/>
                        <a:pt x="370" y="542"/>
                        <a:pt x="402" y="531"/>
                      </a:cubicBezTo>
                      <a:cubicBezTo>
                        <a:pt x="552" y="481"/>
                        <a:pt x="627" y="331"/>
                        <a:pt x="577" y="180"/>
                      </a:cubicBezTo>
                      <a:cubicBezTo>
                        <a:pt x="522" y="70"/>
                        <a:pt x="427"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4"/>
                <p:cNvSpPr/>
                <p:nvPr/>
              </p:nvSpPr>
              <p:spPr>
                <a:xfrm>
                  <a:off x="7864148" y="2863877"/>
                  <a:ext cx="230420" cy="505765"/>
                </a:xfrm>
                <a:custGeom>
                  <a:avLst/>
                  <a:gdLst/>
                  <a:ahLst/>
                  <a:cxnLst/>
                  <a:rect l="l" t="t" r="r" b="b"/>
                  <a:pathLst>
                    <a:path w="1656" h="3635" extrusionOk="0">
                      <a:moveTo>
                        <a:pt x="803" y="1"/>
                      </a:moveTo>
                      <a:lnTo>
                        <a:pt x="1" y="226"/>
                      </a:lnTo>
                      <a:lnTo>
                        <a:pt x="1054" y="3635"/>
                      </a:lnTo>
                      <a:lnTo>
                        <a:pt x="1655" y="3459"/>
                      </a:lnTo>
                      <a:lnTo>
                        <a:pt x="8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4"/>
                <p:cNvSpPr/>
                <p:nvPr/>
              </p:nvSpPr>
              <p:spPr>
                <a:xfrm>
                  <a:off x="7801395" y="2820604"/>
                  <a:ext cx="129263" cy="116180"/>
                </a:xfrm>
                <a:custGeom>
                  <a:avLst/>
                  <a:gdLst/>
                  <a:ahLst/>
                  <a:cxnLst/>
                  <a:rect l="l" t="t" r="r" b="b"/>
                  <a:pathLst>
                    <a:path w="929" h="835" extrusionOk="0">
                      <a:moveTo>
                        <a:pt x="451" y="0"/>
                      </a:moveTo>
                      <a:cubicBezTo>
                        <a:pt x="418" y="0"/>
                        <a:pt x="385" y="4"/>
                        <a:pt x="352" y="11"/>
                      </a:cubicBezTo>
                      <a:cubicBezTo>
                        <a:pt x="126" y="86"/>
                        <a:pt x="1" y="312"/>
                        <a:pt x="76" y="537"/>
                      </a:cubicBezTo>
                      <a:cubicBezTo>
                        <a:pt x="116" y="718"/>
                        <a:pt x="269" y="835"/>
                        <a:pt x="445" y="835"/>
                      </a:cubicBezTo>
                      <a:cubicBezTo>
                        <a:pt x="488" y="835"/>
                        <a:pt x="533" y="828"/>
                        <a:pt x="577" y="813"/>
                      </a:cubicBezTo>
                      <a:cubicBezTo>
                        <a:pt x="803" y="763"/>
                        <a:pt x="928" y="537"/>
                        <a:pt x="878" y="312"/>
                      </a:cubicBezTo>
                      <a:cubicBezTo>
                        <a:pt x="814" y="120"/>
                        <a:pt x="640" y="0"/>
                        <a:pt x="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4"/>
                <p:cNvSpPr/>
                <p:nvPr/>
              </p:nvSpPr>
              <p:spPr>
                <a:xfrm>
                  <a:off x="7899072" y="2794585"/>
                  <a:ext cx="129124" cy="114371"/>
                </a:xfrm>
                <a:custGeom>
                  <a:avLst/>
                  <a:gdLst/>
                  <a:ahLst/>
                  <a:cxnLst/>
                  <a:rect l="l" t="t" r="r" b="b"/>
                  <a:pathLst>
                    <a:path w="928" h="822" extrusionOk="0">
                      <a:moveTo>
                        <a:pt x="484" y="1"/>
                      </a:moveTo>
                      <a:cubicBezTo>
                        <a:pt x="440" y="1"/>
                        <a:pt x="396" y="8"/>
                        <a:pt x="351" y="23"/>
                      </a:cubicBezTo>
                      <a:cubicBezTo>
                        <a:pt x="151" y="73"/>
                        <a:pt x="1" y="298"/>
                        <a:pt x="76" y="524"/>
                      </a:cubicBezTo>
                      <a:cubicBezTo>
                        <a:pt x="116" y="705"/>
                        <a:pt x="269" y="821"/>
                        <a:pt x="445" y="821"/>
                      </a:cubicBezTo>
                      <a:cubicBezTo>
                        <a:pt x="488" y="821"/>
                        <a:pt x="532" y="814"/>
                        <a:pt x="577" y="800"/>
                      </a:cubicBezTo>
                      <a:cubicBezTo>
                        <a:pt x="803" y="749"/>
                        <a:pt x="928" y="524"/>
                        <a:pt x="878" y="298"/>
                      </a:cubicBezTo>
                      <a:cubicBezTo>
                        <a:pt x="817" y="117"/>
                        <a:pt x="660" y="1"/>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4"/>
                <p:cNvSpPr/>
                <p:nvPr/>
              </p:nvSpPr>
              <p:spPr>
                <a:xfrm>
                  <a:off x="7944432" y="3335422"/>
                  <a:ext cx="129124" cy="116041"/>
                </a:xfrm>
                <a:custGeom>
                  <a:avLst/>
                  <a:gdLst/>
                  <a:ahLst/>
                  <a:cxnLst/>
                  <a:rect l="l" t="t" r="r" b="b"/>
                  <a:pathLst>
                    <a:path w="928" h="834" extrusionOk="0">
                      <a:moveTo>
                        <a:pt x="471" y="1"/>
                      </a:moveTo>
                      <a:cubicBezTo>
                        <a:pt x="432" y="1"/>
                        <a:pt x="392" y="7"/>
                        <a:pt x="351" y="20"/>
                      </a:cubicBezTo>
                      <a:cubicBezTo>
                        <a:pt x="126" y="70"/>
                        <a:pt x="0" y="296"/>
                        <a:pt x="76" y="522"/>
                      </a:cubicBezTo>
                      <a:cubicBezTo>
                        <a:pt x="118" y="714"/>
                        <a:pt x="288" y="833"/>
                        <a:pt x="478" y="833"/>
                      </a:cubicBezTo>
                      <a:cubicBezTo>
                        <a:pt x="510" y="833"/>
                        <a:pt x="544" y="830"/>
                        <a:pt x="577" y="822"/>
                      </a:cubicBezTo>
                      <a:cubicBezTo>
                        <a:pt x="802" y="747"/>
                        <a:pt x="928" y="522"/>
                        <a:pt x="852" y="296"/>
                      </a:cubicBezTo>
                      <a:cubicBezTo>
                        <a:pt x="811" y="131"/>
                        <a:pt x="652" y="1"/>
                        <a:pt x="4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4"/>
                <p:cNvSpPr/>
                <p:nvPr/>
              </p:nvSpPr>
              <p:spPr>
                <a:xfrm>
                  <a:off x="8042109" y="3308707"/>
                  <a:ext cx="129124" cy="114788"/>
                </a:xfrm>
                <a:custGeom>
                  <a:avLst/>
                  <a:gdLst/>
                  <a:ahLst/>
                  <a:cxnLst/>
                  <a:rect l="l" t="t" r="r" b="b"/>
                  <a:pathLst>
                    <a:path w="928" h="825" extrusionOk="0">
                      <a:moveTo>
                        <a:pt x="450" y="1"/>
                      </a:moveTo>
                      <a:cubicBezTo>
                        <a:pt x="418" y="1"/>
                        <a:pt x="384" y="4"/>
                        <a:pt x="351" y="12"/>
                      </a:cubicBezTo>
                      <a:cubicBezTo>
                        <a:pt x="125" y="87"/>
                        <a:pt x="0" y="313"/>
                        <a:pt x="75" y="513"/>
                      </a:cubicBezTo>
                      <a:cubicBezTo>
                        <a:pt x="118" y="705"/>
                        <a:pt x="288" y="825"/>
                        <a:pt x="477" y="825"/>
                      </a:cubicBezTo>
                      <a:cubicBezTo>
                        <a:pt x="510" y="825"/>
                        <a:pt x="543" y="821"/>
                        <a:pt x="577" y="814"/>
                      </a:cubicBezTo>
                      <a:cubicBezTo>
                        <a:pt x="802" y="739"/>
                        <a:pt x="927" y="513"/>
                        <a:pt x="877" y="313"/>
                      </a:cubicBezTo>
                      <a:cubicBezTo>
                        <a:pt x="813" y="120"/>
                        <a:pt x="640" y="1"/>
                        <a:pt x="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4"/>
                <p:cNvSpPr/>
                <p:nvPr/>
              </p:nvSpPr>
              <p:spPr>
                <a:xfrm>
                  <a:off x="7491111" y="3603267"/>
                  <a:ext cx="411584" cy="428961"/>
                </a:xfrm>
                <a:custGeom>
                  <a:avLst/>
                  <a:gdLst/>
                  <a:ahLst/>
                  <a:cxnLst/>
                  <a:rect l="l" t="t" r="r" b="b"/>
                  <a:pathLst>
                    <a:path w="2958" h="3083" extrusionOk="0">
                      <a:moveTo>
                        <a:pt x="602" y="0"/>
                      </a:moveTo>
                      <a:lnTo>
                        <a:pt x="0" y="552"/>
                      </a:lnTo>
                      <a:lnTo>
                        <a:pt x="2506" y="3083"/>
                      </a:lnTo>
                      <a:lnTo>
                        <a:pt x="2958" y="2657"/>
                      </a:lnTo>
                      <a:lnTo>
                        <a:pt x="6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4"/>
                <p:cNvSpPr/>
                <p:nvPr/>
              </p:nvSpPr>
              <p:spPr>
                <a:xfrm>
                  <a:off x="7421262" y="3607163"/>
                  <a:ext cx="129263" cy="116041"/>
                </a:xfrm>
                <a:custGeom>
                  <a:avLst/>
                  <a:gdLst/>
                  <a:ahLst/>
                  <a:cxnLst/>
                  <a:rect l="l" t="t" r="r" b="b"/>
                  <a:pathLst>
                    <a:path w="929" h="834" extrusionOk="0">
                      <a:moveTo>
                        <a:pt x="477" y="0"/>
                      </a:moveTo>
                      <a:cubicBezTo>
                        <a:pt x="375" y="0"/>
                        <a:pt x="274" y="38"/>
                        <a:pt x="201" y="123"/>
                      </a:cubicBezTo>
                      <a:cubicBezTo>
                        <a:pt x="26" y="273"/>
                        <a:pt x="1" y="524"/>
                        <a:pt x="176" y="699"/>
                      </a:cubicBezTo>
                      <a:cubicBezTo>
                        <a:pt x="254" y="790"/>
                        <a:pt x="360" y="834"/>
                        <a:pt x="467" y="834"/>
                      </a:cubicBezTo>
                      <a:cubicBezTo>
                        <a:pt x="567" y="834"/>
                        <a:pt x="668" y="796"/>
                        <a:pt x="753" y="724"/>
                      </a:cubicBezTo>
                      <a:cubicBezTo>
                        <a:pt x="928" y="574"/>
                        <a:pt x="928" y="298"/>
                        <a:pt x="778" y="123"/>
                      </a:cubicBezTo>
                      <a:cubicBezTo>
                        <a:pt x="700" y="44"/>
                        <a:pt x="588" y="0"/>
                        <a:pt x="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4"/>
                <p:cNvSpPr/>
                <p:nvPr/>
              </p:nvSpPr>
              <p:spPr>
                <a:xfrm>
                  <a:off x="7498068" y="3537314"/>
                  <a:ext cx="125646" cy="116180"/>
                </a:xfrm>
                <a:custGeom>
                  <a:avLst/>
                  <a:gdLst/>
                  <a:ahLst/>
                  <a:cxnLst/>
                  <a:rect l="l" t="t" r="r" b="b"/>
                  <a:pathLst>
                    <a:path w="903" h="835" extrusionOk="0">
                      <a:moveTo>
                        <a:pt x="461" y="1"/>
                      </a:moveTo>
                      <a:cubicBezTo>
                        <a:pt x="362" y="1"/>
                        <a:pt x="260" y="39"/>
                        <a:pt x="176" y="123"/>
                      </a:cubicBezTo>
                      <a:cubicBezTo>
                        <a:pt x="0" y="274"/>
                        <a:pt x="0" y="524"/>
                        <a:pt x="151" y="700"/>
                      </a:cubicBezTo>
                      <a:cubicBezTo>
                        <a:pt x="229" y="791"/>
                        <a:pt x="341" y="835"/>
                        <a:pt x="451" y="835"/>
                      </a:cubicBezTo>
                      <a:cubicBezTo>
                        <a:pt x="554" y="835"/>
                        <a:pt x="655" y="797"/>
                        <a:pt x="727" y="725"/>
                      </a:cubicBezTo>
                      <a:cubicBezTo>
                        <a:pt x="903" y="574"/>
                        <a:pt x="903" y="299"/>
                        <a:pt x="752" y="123"/>
                      </a:cubicBezTo>
                      <a:cubicBezTo>
                        <a:pt x="674" y="45"/>
                        <a:pt x="569" y="1"/>
                        <a:pt x="4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4"/>
                <p:cNvSpPr/>
                <p:nvPr/>
              </p:nvSpPr>
              <p:spPr>
                <a:xfrm>
                  <a:off x="7787481" y="3997172"/>
                  <a:ext cx="129124" cy="114928"/>
                </a:xfrm>
                <a:custGeom>
                  <a:avLst/>
                  <a:gdLst/>
                  <a:ahLst/>
                  <a:cxnLst/>
                  <a:rect l="l" t="t" r="r" b="b"/>
                  <a:pathLst>
                    <a:path w="928" h="826" extrusionOk="0">
                      <a:moveTo>
                        <a:pt x="448" y="0"/>
                      </a:moveTo>
                      <a:cubicBezTo>
                        <a:pt x="353" y="0"/>
                        <a:pt x="256" y="33"/>
                        <a:pt x="176" y="101"/>
                      </a:cubicBezTo>
                      <a:cubicBezTo>
                        <a:pt x="1" y="277"/>
                        <a:pt x="1" y="528"/>
                        <a:pt x="151" y="703"/>
                      </a:cubicBezTo>
                      <a:cubicBezTo>
                        <a:pt x="229" y="781"/>
                        <a:pt x="341" y="825"/>
                        <a:pt x="455" y="825"/>
                      </a:cubicBezTo>
                      <a:cubicBezTo>
                        <a:pt x="560" y="825"/>
                        <a:pt x="668" y="787"/>
                        <a:pt x="752" y="703"/>
                      </a:cubicBezTo>
                      <a:cubicBezTo>
                        <a:pt x="903" y="553"/>
                        <a:pt x="928" y="302"/>
                        <a:pt x="752" y="127"/>
                      </a:cubicBezTo>
                      <a:cubicBezTo>
                        <a:pt x="671" y="45"/>
                        <a:pt x="560" y="0"/>
                        <a:pt x="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4"/>
                <p:cNvSpPr/>
                <p:nvPr/>
              </p:nvSpPr>
              <p:spPr>
                <a:xfrm>
                  <a:off x="7860669" y="3927463"/>
                  <a:ext cx="129263" cy="114928"/>
                </a:xfrm>
                <a:custGeom>
                  <a:avLst/>
                  <a:gdLst/>
                  <a:ahLst/>
                  <a:cxnLst/>
                  <a:rect l="l" t="t" r="r" b="b"/>
                  <a:pathLst>
                    <a:path w="929" h="826" extrusionOk="0">
                      <a:moveTo>
                        <a:pt x="451" y="0"/>
                      </a:moveTo>
                      <a:cubicBezTo>
                        <a:pt x="353" y="0"/>
                        <a:pt x="257" y="32"/>
                        <a:pt x="176" y="101"/>
                      </a:cubicBezTo>
                      <a:cubicBezTo>
                        <a:pt x="26" y="277"/>
                        <a:pt x="1" y="527"/>
                        <a:pt x="176" y="703"/>
                      </a:cubicBezTo>
                      <a:cubicBezTo>
                        <a:pt x="254" y="781"/>
                        <a:pt x="359" y="825"/>
                        <a:pt x="467" y="825"/>
                      </a:cubicBezTo>
                      <a:cubicBezTo>
                        <a:pt x="567" y="825"/>
                        <a:pt x="668" y="787"/>
                        <a:pt x="753" y="703"/>
                      </a:cubicBezTo>
                      <a:cubicBezTo>
                        <a:pt x="928" y="552"/>
                        <a:pt x="928" y="302"/>
                        <a:pt x="778" y="126"/>
                      </a:cubicBezTo>
                      <a:cubicBezTo>
                        <a:pt x="683" y="45"/>
                        <a:pt x="566" y="0"/>
                        <a:pt x="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4"/>
                <p:cNvSpPr/>
                <p:nvPr/>
              </p:nvSpPr>
              <p:spPr>
                <a:xfrm>
                  <a:off x="8202399" y="2822135"/>
                  <a:ext cx="174624" cy="505765"/>
                </a:xfrm>
                <a:custGeom>
                  <a:avLst/>
                  <a:gdLst/>
                  <a:ahLst/>
                  <a:cxnLst/>
                  <a:rect l="l" t="t" r="r" b="b"/>
                  <a:pathLst>
                    <a:path w="1255" h="3635" extrusionOk="0">
                      <a:moveTo>
                        <a:pt x="803" y="0"/>
                      </a:moveTo>
                      <a:lnTo>
                        <a:pt x="1" y="125"/>
                      </a:lnTo>
                      <a:lnTo>
                        <a:pt x="628" y="3634"/>
                      </a:lnTo>
                      <a:lnTo>
                        <a:pt x="1254" y="3534"/>
                      </a:lnTo>
                      <a:lnTo>
                        <a:pt x="8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4"/>
                <p:cNvSpPr/>
                <p:nvPr/>
              </p:nvSpPr>
              <p:spPr>
                <a:xfrm>
                  <a:off x="8143125" y="2765922"/>
                  <a:ext cx="125785" cy="115902"/>
                </a:xfrm>
                <a:custGeom>
                  <a:avLst/>
                  <a:gdLst/>
                  <a:ahLst/>
                  <a:cxnLst/>
                  <a:rect l="l" t="t" r="r" b="b"/>
                  <a:pathLst>
                    <a:path w="904" h="833" extrusionOk="0">
                      <a:moveTo>
                        <a:pt x="426" y="0"/>
                      </a:moveTo>
                      <a:cubicBezTo>
                        <a:pt x="410" y="0"/>
                        <a:pt x="393" y="1"/>
                        <a:pt x="377" y="3"/>
                      </a:cubicBezTo>
                      <a:cubicBezTo>
                        <a:pt x="151" y="53"/>
                        <a:pt x="1" y="254"/>
                        <a:pt x="51" y="479"/>
                      </a:cubicBezTo>
                      <a:cubicBezTo>
                        <a:pt x="74" y="688"/>
                        <a:pt x="248" y="833"/>
                        <a:pt x="453" y="833"/>
                      </a:cubicBezTo>
                      <a:cubicBezTo>
                        <a:pt x="469" y="833"/>
                        <a:pt x="486" y="832"/>
                        <a:pt x="502" y="830"/>
                      </a:cubicBezTo>
                      <a:cubicBezTo>
                        <a:pt x="728" y="780"/>
                        <a:pt x="903" y="579"/>
                        <a:pt x="853" y="354"/>
                      </a:cubicBezTo>
                      <a:cubicBezTo>
                        <a:pt x="830" y="145"/>
                        <a:pt x="634" y="0"/>
                        <a:pt x="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4"/>
                <p:cNvSpPr/>
                <p:nvPr/>
              </p:nvSpPr>
              <p:spPr>
                <a:xfrm>
                  <a:off x="8244281" y="2751173"/>
                  <a:ext cx="122167" cy="114232"/>
                </a:xfrm>
                <a:custGeom>
                  <a:avLst/>
                  <a:gdLst/>
                  <a:ahLst/>
                  <a:cxnLst/>
                  <a:rect l="l" t="t" r="r" b="b"/>
                  <a:pathLst>
                    <a:path w="878" h="821" extrusionOk="0">
                      <a:moveTo>
                        <a:pt x="455" y="0"/>
                      </a:moveTo>
                      <a:cubicBezTo>
                        <a:pt x="429" y="0"/>
                        <a:pt x="403" y="3"/>
                        <a:pt x="377" y="9"/>
                      </a:cubicBezTo>
                      <a:cubicBezTo>
                        <a:pt x="151" y="34"/>
                        <a:pt x="1" y="259"/>
                        <a:pt x="26" y="485"/>
                      </a:cubicBezTo>
                      <a:cubicBezTo>
                        <a:pt x="69" y="681"/>
                        <a:pt x="227" y="820"/>
                        <a:pt x="415" y="820"/>
                      </a:cubicBezTo>
                      <a:cubicBezTo>
                        <a:pt x="444" y="820"/>
                        <a:pt x="473" y="817"/>
                        <a:pt x="502" y="811"/>
                      </a:cubicBezTo>
                      <a:cubicBezTo>
                        <a:pt x="728" y="786"/>
                        <a:pt x="878" y="585"/>
                        <a:pt x="853" y="360"/>
                      </a:cubicBezTo>
                      <a:cubicBezTo>
                        <a:pt x="831" y="160"/>
                        <a:pt x="652" y="0"/>
                        <a:pt x="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4"/>
                <p:cNvSpPr/>
                <p:nvPr/>
              </p:nvSpPr>
              <p:spPr>
                <a:xfrm>
                  <a:off x="8223410" y="3292428"/>
                  <a:ext cx="125646" cy="116041"/>
                </a:xfrm>
                <a:custGeom>
                  <a:avLst/>
                  <a:gdLst/>
                  <a:ahLst/>
                  <a:cxnLst/>
                  <a:rect l="l" t="t" r="r" b="b"/>
                  <a:pathLst>
                    <a:path w="903" h="834" extrusionOk="0">
                      <a:moveTo>
                        <a:pt x="426" y="1"/>
                      </a:moveTo>
                      <a:cubicBezTo>
                        <a:pt x="409" y="1"/>
                        <a:pt x="393" y="2"/>
                        <a:pt x="376" y="4"/>
                      </a:cubicBezTo>
                      <a:cubicBezTo>
                        <a:pt x="151" y="54"/>
                        <a:pt x="0" y="254"/>
                        <a:pt x="50" y="480"/>
                      </a:cubicBezTo>
                      <a:cubicBezTo>
                        <a:pt x="74" y="689"/>
                        <a:pt x="248" y="833"/>
                        <a:pt x="453" y="833"/>
                      </a:cubicBezTo>
                      <a:cubicBezTo>
                        <a:pt x="469" y="833"/>
                        <a:pt x="485" y="832"/>
                        <a:pt x="502" y="831"/>
                      </a:cubicBezTo>
                      <a:cubicBezTo>
                        <a:pt x="727" y="806"/>
                        <a:pt x="903" y="580"/>
                        <a:pt x="852" y="354"/>
                      </a:cubicBezTo>
                      <a:cubicBezTo>
                        <a:pt x="829" y="145"/>
                        <a:pt x="634" y="1"/>
                        <a:pt x="4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4"/>
                <p:cNvSpPr/>
                <p:nvPr/>
              </p:nvSpPr>
              <p:spPr>
                <a:xfrm>
                  <a:off x="8324565" y="3278514"/>
                  <a:ext cx="122167" cy="116041"/>
                </a:xfrm>
                <a:custGeom>
                  <a:avLst/>
                  <a:gdLst/>
                  <a:ahLst/>
                  <a:cxnLst/>
                  <a:rect l="l" t="t" r="r" b="b"/>
                  <a:pathLst>
                    <a:path w="878" h="834" extrusionOk="0">
                      <a:moveTo>
                        <a:pt x="425" y="1"/>
                      </a:moveTo>
                      <a:cubicBezTo>
                        <a:pt x="409" y="1"/>
                        <a:pt x="393" y="1"/>
                        <a:pt x="376" y="3"/>
                      </a:cubicBezTo>
                      <a:cubicBezTo>
                        <a:pt x="151" y="28"/>
                        <a:pt x="0" y="254"/>
                        <a:pt x="25" y="479"/>
                      </a:cubicBezTo>
                      <a:cubicBezTo>
                        <a:pt x="72" y="689"/>
                        <a:pt x="247" y="833"/>
                        <a:pt x="453" y="833"/>
                      </a:cubicBezTo>
                      <a:cubicBezTo>
                        <a:pt x="469" y="833"/>
                        <a:pt x="485" y="832"/>
                        <a:pt x="501" y="830"/>
                      </a:cubicBezTo>
                      <a:cubicBezTo>
                        <a:pt x="727" y="780"/>
                        <a:pt x="877" y="580"/>
                        <a:pt x="852" y="354"/>
                      </a:cubicBezTo>
                      <a:cubicBezTo>
                        <a:pt x="829" y="145"/>
                        <a:pt x="634" y="1"/>
                        <a:pt x="4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4"/>
                <p:cNvSpPr/>
                <p:nvPr/>
              </p:nvSpPr>
              <p:spPr>
                <a:xfrm>
                  <a:off x="7553863" y="2999956"/>
                  <a:ext cx="293034" cy="495329"/>
                </a:xfrm>
                <a:custGeom>
                  <a:avLst/>
                  <a:gdLst/>
                  <a:ahLst/>
                  <a:cxnLst/>
                  <a:rect l="l" t="t" r="r" b="b"/>
                  <a:pathLst>
                    <a:path w="2106" h="3560" extrusionOk="0">
                      <a:moveTo>
                        <a:pt x="752" y="0"/>
                      </a:moveTo>
                      <a:lnTo>
                        <a:pt x="0" y="351"/>
                      </a:lnTo>
                      <a:lnTo>
                        <a:pt x="1529" y="3559"/>
                      </a:lnTo>
                      <a:lnTo>
                        <a:pt x="2106" y="3309"/>
                      </a:lnTo>
                      <a:lnTo>
                        <a:pt x="7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4"/>
                <p:cNvSpPr/>
                <p:nvPr/>
              </p:nvSpPr>
              <p:spPr>
                <a:xfrm>
                  <a:off x="7578213" y="2931638"/>
                  <a:ext cx="132742" cy="115762"/>
                </a:xfrm>
                <a:custGeom>
                  <a:avLst/>
                  <a:gdLst/>
                  <a:ahLst/>
                  <a:cxnLst/>
                  <a:rect l="l" t="t" r="r" b="b"/>
                  <a:pathLst>
                    <a:path w="954" h="832" extrusionOk="0">
                      <a:moveTo>
                        <a:pt x="480" y="1"/>
                      </a:moveTo>
                      <a:cubicBezTo>
                        <a:pt x="422" y="1"/>
                        <a:pt x="362" y="13"/>
                        <a:pt x="301" y="40"/>
                      </a:cubicBezTo>
                      <a:cubicBezTo>
                        <a:pt x="101" y="140"/>
                        <a:pt x="1" y="391"/>
                        <a:pt x="101" y="592"/>
                      </a:cubicBezTo>
                      <a:cubicBezTo>
                        <a:pt x="174" y="738"/>
                        <a:pt x="328" y="831"/>
                        <a:pt x="484" y="831"/>
                      </a:cubicBezTo>
                      <a:cubicBezTo>
                        <a:pt x="541" y="831"/>
                        <a:pt x="599" y="819"/>
                        <a:pt x="652" y="792"/>
                      </a:cubicBezTo>
                      <a:cubicBezTo>
                        <a:pt x="853" y="717"/>
                        <a:pt x="953" y="466"/>
                        <a:pt x="853" y="241"/>
                      </a:cubicBezTo>
                      <a:cubicBezTo>
                        <a:pt x="779" y="94"/>
                        <a:pt x="63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4"/>
                <p:cNvSpPr/>
                <p:nvPr/>
              </p:nvSpPr>
              <p:spPr>
                <a:xfrm>
                  <a:off x="7487632" y="2973519"/>
                  <a:ext cx="129124" cy="115762"/>
                </a:xfrm>
                <a:custGeom>
                  <a:avLst/>
                  <a:gdLst/>
                  <a:ahLst/>
                  <a:cxnLst/>
                  <a:rect l="l" t="t" r="r" b="b"/>
                  <a:pathLst>
                    <a:path w="928" h="832" extrusionOk="0">
                      <a:moveTo>
                        <a:pt x="469" y="1"/>
                      </a:moveTo>
                      <a:cubicBezTo>
                        <a:pt x="412" y="1"/>
                        <a:pt x="355" y="13"/>
                        <a:pt x="301" y="40"/>
                      </a:cubicBezTo>
                      <a:cubicBezTo>
                        <a:pt x="75" y="140"/>
                        <a:pt x="0" y="366"/>
                        <a:pt x="75" y="591"/>
                      </a:cubicBezTo>
                      <a:cubicBezTo>
                        <a:pt x="149" y="738"/>
                        <a:pt x="303" y="831"/>
                        <a:pt x="459" y="831"/>
                      </a:cubicBezTo>
                      <a:cubicBezTo>
                        <a:pt x="516" y="831"/>
                        <a:pt x="573" y="819"/>
                        <a:pt x="627" y="792"/>
                      </a:cubicBezTo>
                      <a:cubicBezTo>
                        <a:pt x="827" y="692"/>
                        <a:pt x="927" y="466"/>
                        <a:pt x="852" y="240"/>
                      </a:cubicBezTo>
                      <a:cubicBezTo>
                        <a:pt x="779" y="94"/>
                        <a:pt x="625" y="1"/>
                        <a:pt x="4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4"/>
                <p:cNvSpPr/>
                <p:nvPr/>
              </p:nvSpPr>
              <p:spPr>
                <a:xfrm>
                  <a:off x="7797916" y="3419880"/>
                  <a:ext cx="129263" cy="115762"/>
                </a:xfrm>
                <a:custGeom>
                  <a:avLst/>
                  <a:gdLst/>
                  <a:ahLst/>
                  <a:cxnLst/>
                  <a:rect l="l" t="t" r="r" b="b"/>
                  <a:pathLst>
                    <a:path w="929" h="832" extrusionOk="0">
                      <a:moveTo>
                        <a:pt x="470" y="1"/>
                      </a:moveTo>
                      <a:cubicBezTo>
                        <a:pt x="412" y="1"/>
                        <a:pt x="355" y="13"/>
                        <a:pt x="301" y="40"/>
                      </a:cubicBezTo>
                      <a:cubicBezTo>
                        <a:pt x="76" y="140"/>
                        <a:pt x="1" y="366"/>
                        <a:pt x="76" y="591"/>
                      </a:cubicBezTo>
                      <a:cubicBezTo>
                        <a:pt x="149" y="738"/>
                        <a:pt x="303" y="831"/>
                        <a:pt x="459" y="831"/>
                      </a:cubicBezTo>
                      <a:cubicBezTo>
                        <a:pt x="516" y="831"/>
                        <a:pt x="574" y="819"/>
                        <a:pt x="627" y="792"/>
                      </a:cubicBezTo>
                      <a:cubicBezTo>
                        <a:pt x="828" y="692"/>
                        <a:pt x="928" y="466"/>
                        <a:pt x="853" y="240"/>
                      </a:cubicBezTo>
                      <a:cubicBezTo>
                        <a:pt x="779" y="94"/>
                        <a:pt x="625" y="1"/>
                        <a:pt x="4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4"/>
                <p:cNvSpPr/>
                <p:nvPr/>
              </p:nvSpPr>
              <p:spPr>
                <a:xfrm>
                  <a:off x="7703857" y="3461761"/>
                  <a:ext cx="132603" cy="115623"/>
                </a:xfrm>
                <a:custGeom>
                  <a:avLst/>
                  <a:gdLst/>
                  <a:ahLst/>
                  <a:cxnLst/>
                  <a:rect l="l" t="t" r="r" b="b"/>
                  <a:pathLst>
                    <a:path w="953" h="831" extrusionOk="0">
                      <a:moveTo>
                        <a:pt x="469" y="0"/>
                      </a:moveTo>
                      <a:cubicBezTo>
                        <a:pt x="412" y="0"/>
                        <a:pt x="354" y="13"/>
                        <a:pt x="301" y="40"/>
                      </a:cubicBezTo>
                      <a:cubicBezTo>
                        <a:pt x="100" y="115"/>
                        <a:pt x="0" y="365"/>
                        <a:pt x="100" y="591"/>
                      </a:cubicBezTo>
                      <a:cubicBezTo>
                        <a:pt x="155" y="738"/>
                        <a:pt x="304" y="831"/>
                        <a:pt x="459" y="831"/>
                      </a:cubicBezTo>
                      <a:cubicBezTo>
                        <a:pt x="516" y="831"/>
                        <a:pt x="573" y="818"/>
                        <a:pt x="627" y="792"/>
                      </a:cubicBezTo>
                      <a:cubicBezTo>
                        <a:pt x="852" y="691"/>
                        <a:pt x="952" y="441"/>
                        <a:pt x="852" y="240"/>
                      </a:cubicBezTo>
                      <a:cubicBezTo>
                        <a:pt x="779" y="93"/>
                        <a:pt x="625" y="0"/>
                        <a:pt x="4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4"/>
                <p:cNvSpPr/>
                <p:nvPr/>
              </p:nvSpPr>
              <p:spPr>
                <a:xfrm>
                  <a:off x="8523258" y="2839527"/>
                  <a:ext cx="104774" cy="446492"/>
                </a:xfrm>
                <a:custGeom>
                  <a:avLst/>
                  <a:gdLst/>
                  <a:ahLst/>
                  <a:cxnLst/>
                  <a:rect l="l" t="t" r="r" b="b"/>
                  <a:pathLst>
                    <a:path w="753" h="3209" extrusionOk="0">
                      <a:moveTo>
                        <a:pt x="753" y="0"/>
                      </a:moveTo>
                      <a:lnTo>
                        <a:pt x="1" y="25"/>
                      </a:lnTo>
                      <a:lnTo>
                        <a:pt x="101" y="3208"/>
                      </a:lnTo>
                      <a:lnTo>
                        <a:pt x="677" y="3208"/>
                      </a:lnTo>
                      <a:lnTo>
                        <a:pt x="7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4"/>
                <p:cNvSpPr/>
                <p:nvPr/>
              </p:nvSpPr>
              <p:spPr>
                <a:xfrm>
                  <a:off x="8477898" y="2776775"/>
                  <a:ext cx="101296" cy="101570"/>
                </a:xfrm>
                <a:custGeom>
                  <a:avLst/>
                  <a:gdLst/>
                  <a:ahLst/>
                  <a:cxnLst/>
                  <a:rect l="l" t="t" r="r" b="b"/>
                  <a:pathLst>
                    <a:path w="728" h="730" extrusionOk="0">
                      <a:moveTo>
                        <a:pt x="377" y="0"/>
                      </a:moveTo>
                      <a:cubicBezTo>
                        <a:pt x="151" y="0"/>
                        <a:pt x="1" y="176"/>
                        <a:pt x="1" y="376"/>
                      </a:cubicBezTo>
                      <a:cubicBezTo>
                        <a:pt x="1" y="564"/>
                        <a:pt x="155" y="729"/>
                        <a:pt x="339" y="729"/>
                      </a:cubicBezTo>
                      <a:cubicBezTo>
                        <a:pt x="351" y="729"/>
                        <a:pt x="364" y="729"/>
                        <a:pt x="377" y="727"/>
                      </a:cubicBezTo>
                      <a:cubicBezTo>
                        <a:pt x="577" y="727"/>
                        <a:pt x="728" y="577"/>
                        <a:pt x="728" y="376"/>
                      </a:cubicBezTo>
                      <a:cubicBezTo>
                        <a:pt x="728" y="151"/>
                        <a:pt x="577"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4"/>
                <p:cNvSpPr/>
                <p:nvPr/>
              </p:nvSpPr>
              <p:spPr>
                <a:xfrm>
                  <a:off x="8568618" y="2776775"/>
                  <a:ext cx="104774" cy="101292"/>
                </a:xfrm>
                <a:custGeom>
                  <a:avLst/>
                  <a:gdLst/>
                  <a:ahLst/>
                  <a:cxnLst/>
                  <a:rect l="l" t="t" r="r" b="b"/>
                  <a:pathLst>
                    <a:path w="753" h="728" extrusionOk="0">
                      <a:moveTo>
                        <a:pt x="377" y="0"/>
                      </a:moveTo>
                      <a:cubicBezTo>
                        <a:pt x="176" y="0"/>
                        <a:pt x="1" y="151"/>
                        <a:pt x="1" y="376"/>
                      </a:cubicBezTo>
                      <a:cubicBezTo>
                        <a:pt x="1" y="577"/>
                        <a:pt x="176" y="727"/>
                        <a:pt x="377" y="727"/>
                      </a:cubicBezTo>
                      <a:cubicBezTo>
                        <a:pt x="577" y="727"/>
                        <a:pt x="752" y="577"/>
                        <a:pt x="752" y="351"/>
                      </a:cubicBezTo>
                      <a:cubicBezTo>
                        <a:pt x="752" y="151"/>
                        <a:pt x="577"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4"/>
                <p:cNvSpPr/>
                <p:nvPr/>
              </p:nvSpPr>
              <p:spPr>
                <a:xfrm>
                  <a:off x="8481516" y="3254443"/>
                  <a:ext cx="101157" cy="104771"/>
                </a:xfrm>
                <a:custGeom>
                  <a:avLst/>
                  <a:gdLst/>
                  <a:ahLst/>
                  <a:cxnLst/>
                  <a:rect l="l" t="t" r="r" b="b"/>
                  <a:pathLst>
                    <a:path w="727" h="753" extrusionOk="0">
                      <a:moveTo>
                        <a:pt x="351" y="1"/>
                      </a:moveTo>
                      <a:cubicBezTo>
                        <a:pt x="150" y="1"/>
                        <a:pt x="0" y="176"/>
                        <a:pt x="0" y="377"/>
                      </a:cubicBezTo>
                      <a:cubicBezTo>
                        <a:pt x="0" y="577"/>
                        <a:pt x="150" y="753"/>
                        <a:pt x="376" y="753"/>
                      </a:cubicBezTo>
                      <a:cubicBezTo>
                        <a:pt x="576" y="753"/>
                        <a:pt x="727" y="577"/>
                        <a:pt x="727" y="377"/>
                      </a:cubicBezTo>
                      <a:cubicBezTo>
                        <a:pt x="727" y="176"/>
                        <a:pt x="576"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4"/>
                <p:cNvSpPr/>
                <p:nvPr/>
              </p:nvSpPr>
              <p:spPr>
                <a:xfrm>
                  <a:off x="8572097" y="3254443"/>
                  <a:ext cx="101296" cy="101710"/>
                </a:xfrm>
                <a:custGeom>
                  <a:avLst/>
                  <a:gdLst/>
                  <a:ahLst/>
                  <a:cxnLst/>
                  <a:rect l="l" t="t" r="r" b="b"/>
                  <a:pathLst>
                    <a:path w="728" h="731" extrusionOk="0">
                      <a:moveTo>
                        <a:pt x="377" y="1"/>
                      </a:moveTo>
                      <a:cubicBezTo>
                        <a:pt x="151" y="1"/>
                        <a:pt x="1" y="176"/>
                        <a:pt x="1" y="377"/>
                      </a:cubicBezTo>
                      <a:cubicBezTo>
                        <a:pt x="1" y="564"/>
                        <a:pt x="154" y="730"/>
                        <a:pt x="338" y="730"/>
                      </a:cubicBezTo>
                      <a:cubicBezTo>
                        <a:pt x="351" y="730"/>
                        <a:pt x="364" y="729"/>
                        <a:pt x="377" y="728"/>
                      </a:cubicBezTo>
                      <a:cubicBezTo>
                        <a:pt x="577" y="728"/>
                        <a:pt x="727" y="577"/>
                        <a:pt x="727" y="377"/>
                      </a:cubicBezTo>
                      <a:cubicBezTo>
                        <a:pt x="727" y="151"/>
                        <a:pt x="577"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4"/>
                <p:cNvSpPr/>
                <p:nvPr/>
              </p:nvSpPr>
              <p:spPr>
                <a:xfrm>
                  <a:off x="8094426" y="3694821"/>
                  <a:ext cx="425498" cy="340191"/>
                </a:xfrm>
                <a:custGeom>
                  <a:avLst/>
                  <a:gdLst/>
                  <a:ahLst/>
                  <a:cxnLst/>
                  <a:rect l="l" t="t" r="r" b="b"/>
                  <a:pathLst>
                    <a:path w="3058" h="2445" extrusionOk="0">
                      <a:moveTo>
                        <a:pt x="1782" y="1"/>
                      </a:moveTo>
                      <a:cubicBezTo>
                        <a:pt x="1681" y="1"/>
                        <a:pt x="1579" y="15"/>
                        <a:pt x="1479" y="44"/>
                      </a:cubicBezTo>
                      <a:lnTo>
                        <a:pt x="977" y="194"/>
                      </a:lnTo>
                      <a:cubicBezTo>
                        <a:pt x="351" y="345"/>
                        <a:pt x="0" y="996"/>
                        <a:pt x="175" y="1598"/>
                      </a:cubicBezTo>
                      <a:cubicBezTo>
                        <a:pt x="300" y="2115"/>
                        <a:pt x="766" y="2445"/>
                        <a:pt x="1264" y="2445"/>
                      </a:cubicBezTo>
                      <a:cubicBezTo>
                        <a:pt x="1368" y="2445"/>
                        <a:pt x="1474" y="2430"/>
                        <a:pt x="1579" y="2400"/>
                      </a:cubicBezTo>
                      <a:lnTo>
                        <a:pt x="2080" y="2249"/>
                      </a:lnTo>
                      <a:cubicBezTo>
                        <a:pt x="2707" y="2099"/>
                        <a:pt x="3058" y="1447"/>
                        <a:pt x="2882" y="846"/>
                      </a:cubicBezTo>
                      <a:cubicBezTo>
                        <a:pt x="2757" y="345"/>
                        <a:pt x="2284" y="1"/>
                        <a:pt x="17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4"/>
                <p:cNvSpPr/>
                <p:nvPr/>
              </p:nvSpPr>
              <p:spPr>
                <a:xfrm>
                  <a:off x="8090808" y="3467327"/>
                  <a:ext cx="272163" cy="216081"/>
                </a:xfrm>
                <a:custGeom>
                  <a:avLst/>
                  <a:gdLst/>
                  <a:ahLst/>
                  <a:cxnLst/>
                  <a:rect l="l" t="t" r="r" b="b"/>
                  <a:pathLst>
                    <a:path w="1956" h="1553" extrusionOk="0">
                      <a:moveTo>
                        <a:pt x="1135" y="1"/>
                      </a:moveTo>
                      <a:cubicBezTo>
                        <a:pt x="1075" y="1"/>
                        <a:pt x="1014" y="9"/>
                        <a:pt x="953" y="25"/>
                      </a:cubicBezTo>
                      <a:lnTo>
                        <a:pt x="628" y="100"/>
                      </a:lnTo>
                      <a:cubicBezTo>
                        <a:pt x="227" y="225"/>
                        <a:pt x="1" y="626"/>
                        <a:pt x="101" y="1027"/>
                      </a:cubicBezTo>
                      <a:cubicBezTo>
                        <a:pt x="206" y="1343"/>
                        <a:pt x="506" y="1552"/>
                        <a:pt x="821" y="1552"/>
                      </a:cubicBezTo>
                      <a:cubicBezTo>
                        <a:pt x="882" y="1552"/>
                        <a:pt x="943" y="1545"/>
                        <a:pt x="1003" y="1529"/>
                      </a:cubicBezTo>
                      <a:lnTo>
                        <a:pt x="1329" y="1428"/>
                      </a:lnTo>
                      <a:cubicBezTo>
                        <a:pt x="1730" y="1328"/>
                        <a:pt x="1956" y="927"/>
                        <a:pt x="1856" y="526"/>
                      </a:cubicBezTo>
                      <a:cubicBezTo>
                        <a:pt x="1750" y="211"/>
                        <a:pt x="1451" y="1"/>
                        <a:pt x="11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4"/>
                <p:cNvSpPr/>
                <p:nvPr/>
              </p:nvSpPr>
              <p:spPr>
                <a:xfrm>
                  <a:off x="8387318" y="3462040"/>
                  <a:ext cx="265206" cy="212741"/>
                </a:xfrm>
                <a:custGeom>
                  <a:avLst/>
                  <a:gdLst/>
                  <a:ahLst/>
                  <a:cxnLst/>
                  <a:rect l="l" t="t" r="r" b="b"/>
                  <a:pathLst>
                    <a:path w="1906" h="1529" extrusionOk="0">
                      <a:moveTo>
                        <a:pt x="770" y="0"/>
                      </a:moveTo>
                      <a:cubicBezTo>
                        <a:pt x="422" y="0"/>
                        <a:pt x="117" y="258"/>
                        <a:pt x="50" y="614"/>
                      </a:cubicBezTo>
                      <a:cubicBezTo>
                        <a:pt x="0" y="1015"/>
                        <a:pt x="251" y="1391"/>
                        <a:pt x="652" y="1466"/>
                      </a:cubicBezTo>
                      <a:lnTo>
                        <a:pt x="1003" y="1516"/>
                      </a:lnTo>
                      <a:cubicBezTo>
                        <a:pt x="1045" y="1525"/>
                        <a:pt x="1087" y="1529"/>
                        <a:pt x="1129" y="1529"/>
                      </a:cubicBezTo>
                      <a:cubicBezTo>
                        <a:pt x="1464" y="1529"/>
                        <a:pt x="1785" y="1271"/>
                        <a:pt x="1830" y="915"/>
                      </a:cubicBezTo>
                      <a:cubicBezTo>
                        <a:pt x="1905" y="514"/>
                        <a:pt x="1629" y="138"/>
                        <a:pt x="1228" y="63"/>
                      </a:cubicBezTo>
                      <a:lnTo>
                        <a:pt x="903" y="13"/>
                      </a:lnTo>
                      <a:cubicBezTo>
                        <a:pt x="858" y="4"/>
                        <a:pt x="814" y="0"/>
                        <a:pt x="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4"/>
                <p:cNvSpPr/>
                <p:nvPr/>
              </p:nvSpPr>
              <p:spPr>
                <a:xfrm>
                  <a:off x="7839798" y="3602432"/>
                  <a:ext cx="265206" cy="235421"/>
                </a:xfrm>
                <a:custGeom>
                  <a:avLst/>
                  <a:gdLst/>
                  <a:ahLst/>
                  <a:cxnLst/>
                  <a:rect l="l" t="t" r="r" b="b"/>
                  <a:pathLst>
                    <a:path w="1906" h="1692" extrusionOk="0">
                      <a:moveTo>
                        <a:pt x="1074" y="0"/>
                      </a:moveTo>
                      <a:cubicBezTo>
                        <a:pt x="905" y="0"/>
                        <a:pt x="736" y="59"/>
                        <a:pt x="602" y="182"/>
                      </a:cubicBezTo>
                      <a:lnTo>
                        <a:pt x="351" y="382"/>
                      </a:lnTo>
                      <a:cubicBezTo>
                        <a:pt x="51" y="658"/>
                        <a:pt x="0" y="1109"/>
                        <a:pt x="276" y="1435"/>
                      </a:cubicBezTo>
                      <a:cubicBezTo>
                        <a:pt x="415" y="1601"/>
                        <a:pt x="623" y="1691"/>
                        <a:pt x="832" y="1691"/>
                      </a:cubicBezTo>
                      <a:cubicBezTo>
                        <a:pt x="1001" y="1691"/>
                        <a:pt x="1170" y="1633"/>
                        <a:pt x="1304" y="1510"/>
                      </a:cubicBezTo>
                      <a:lnTo>
                        <a:pt x="1554" y="1284"/>
                      </a:lnTo>
                      <a:cubicBezTo>
                        <a:pt x="1880" y="1034"/>
                        <a:pt x="1905" y="558"/>
                        <a:pt x="1630" y="257"/>
                      </a:cubicBezTo>
                      <a:cubicBezTo>
                        <a:pt x="1491" y="90"/>
                        <a:pt x="1283" y="0"/>
                        <a:pt x="10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6" name="Google Shape;1266;p34"/>
              <p:cNvSpPr/>
              <p:nvPr/>
            </p:nvSpPr>
            <p:spPr>
              <a:xfrm>
                <a:off x="5984631" y="3540376"/>
                <a:ext cx="293034" cy="296641"/>
              </a:xfrm>
              <a:custGeom>
                <a:avLst/>
                <a:gdLst/>
                <a:ahLst/>
                <a:cxnLst/>
                <a:rect l="l" t="t" r="r" b="b"/>
                <a:pathLst>
                  <a:path w="2106" h="2132" extrusionOk="0">
                    <a:moveTo>
                      <a:pt x="1378" y="1"/>
                    </a:moveTo>
                    <a:lnTo>
                      <a:pt x="0" y="1405"/>
                    </a:lnTo>
                    <a:lnTo>
                      <a:pt x="727" y="2131"/>
                    </a:lnTo>
                    <a:lnTo>
                      <a:pt x="2105" y="753"/>
                    </a:lnTo>
                    <a:lnTo>
                      <a:pt x="13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4"/>
              <p:cNvSpPr/>
              <p:nvPr/>
            </p:nvSpPr>
            <p:spPr>
              <a:xfrm>
                <a:off x="6040427" y="2434073"/>
                <a:ext cx="1363597" cy="1331407"/>
              </a:xfrm>
              <a:custGeom>
                <a:avLst/>
                <a:gdLst/>
                <a:ahLst/>
                <a:cxnLst/>
                <a:rect l="l" t="t" r="r" b="b"/>
                <a:pathLst>
                  <a:path w="9800" h="9569" extrusionOk="0">
                    <a:moveTo>
                      <a:pt x="4887" y="1"/>
                    </a:moveTo>
                    <a:cubicBezTo>
                      <a:pt x="3665" y="1"/>
                      <a:pt x="2444" y="471"/>
                      <a:pt x="1504" y="1411"/>
                    </a:cubicBezTo>
                    <a:cubicBezTo>
                      <a:pt x="451" y="2463"/>
                      <a:pt x="0" y="3892"/>
                      <a:pt x="125" y="5270"/>
                    </a:cubicBezTo>
                    <a:cubicBezTo>
                      <a:pt x="226" y="6173"/>
                      <a:pt x="576" y="7075"/>
                      <a:pt x="1178" y="7802"/>
                    </a:cubicBezTo>
                    <a:cubicBezTo>
                      <a:pt x="1278" y="7927"/>
                      <a:pt x="1404" y="8052"/>
                      <a:pt x="1504" y="8178"/>
                    </a:cubicBezTo>
                    <a:cubicBezTo>
                      <a:pt x="2444" y="9105"/>
                      <a:pt x="3665" y="9569"/>
                      <a:pt x="4887" y="9569"/>
                    </a:cubicBezTo>
                    <a:cubicBezTo>
                      <a:pt x="6109" y="9569"/>
                      <a:pt x="7331" y="9105"/>
                      <a:pt x="8271" y="8178"/>
                    </a:cubicBezTo>
                    <a:cubicBezTo>
                      <a:pt x="9348" y="7075"/>
                      <a:pt x="9800" y="5596"/>
                      <a:pt x="9624" y="4168"/>
                    </a:cubicBezTo>
                    <a:cubicBezTo>
                      <a:pt x="9524" y="3265"/>
                      <a:pt x="9148" y="2388"/>
                      <a:pt x="8496" y="1661"/>
                    </a:cubicBezTo>
                    <a:cubicBezTo>
                      <a:pt x="8421" y="1586"/>
                      <a:pt x="8346" y="1486"/>
                      <a:pt x="8271" y="1411"/>
                    </a:cubicBezTo>
                    <a:cubicBezTo>
                      <a:pt x="7331" y="471"/>
                      <a:pt x="6109" y="1"/>
                      <a:pt x="4887" y="1"/>
                    </a:cubicBezTo>
                    <a:close/>
                  </a:path>
                </a:pathLst>
              </a:custGeom>
              <a:solidFill>
                <a:srgbClr val="FFFFFF">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4"/>
              <p:cNvSpPr/>
              <p:nvPr/>
            </p:nvSpPr>
            <p:spPr>
              <a:xfrm>
                <a:off x="6057819" y="2665185"/>
                <a:ext cx="1321854" cy="854443"/>
              </a:xfrm>
              <a:custGeom>
                <a:avLst/>
                <a:gdLst/>
                <a:ahLst/>
                <a:cxnLst/>
                <a:rect l="l" t="t" r="r" b="b"/>
                <a:pathLst>
                  <a:path w="9500" h="6141" extrusionOk="0">
                    <a:moveTo>
                      <a:pt x="8371" y="0"/>
                    </a:moveTo>
                    <a:lnTo>
                      <a:pt x="0" y="3609"/>
                    </a:lnTo>
                    <a:cubicBezTo>
                      <a:pt x="101" y="4512"/>
                      <a:pt x="451" y="5414"/>
                      <a:pt x="1053" y="6141"/>
                    </a:cubicBezTo>
                    <a:lnTo>
                      <a:pt x="9499" y="2507"/>
                    </a:lnTo>
                    <a:cubicBezTo>
                      <a:pt x="9399" y="1604"/>
                      <a:pt x="9023" y="727"/>
                      <a:pt x="8371" y="0"/>
                    </a:cubicBezTo>
                    <a:close/>
                  </a:path>
                </a:pathLst>
              </a:custGeom>
              <a:solidFill>
                <a:srgbClr val="FFFFFF">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4"/>
              <p:cNvSpPr/>
              <p:nvPr/>
            </p:nvSpPr>
            <p:spPr>
              <a:xfrm>
                <a:off x="5942750" y="2392331"/>
                <a:ext cx="1555474" cy="1417115"/>
              </a:xfrm>
              <a:custGeom>
                <a:avLst/>
                <a:gdLst/>
                <a:ahLst/>
                <a:cxnLst/>
                <a:rect l="l" t="t" r="r" b="b"/>
                <a:pathLst>
                  <a:path w="11179" h="10185" extrusionOk="0">
                    <a:moveTo>
                      <a:pt x="5589" y="1322"/>
                    </a:moveTo>
                    <a:cubicBezTo>
                      <a:pt x="6554" y="1322"/>
                      <a:pt x="7519" y="1686"/>
                      <a:pt x="8246" y="2412"/>
                    </a:cubicBezTo>
                    <a:cubicBezTo>
                      <a:pt x="9725" y="3891"/>
                      <a:pt x="9725" y="6272"/>
                      <a:pt x="8246" y="7751"/>
                    </a:cubicBezTo>
                    <a:cubicBezTo>
                      <a:pt x="7519" y="8490"/>
                      <a:pt x="6554" y="8860"/>
                      <a:pt x="5589" y="8860"/>
                    </a:cubicBezTo>
                    <a:cubicBezTo>
                      <a:pt x="4624" y="8860"/>
                      <a:pt x="3659" y="8490"/>
                      <a:pt x="2933" y="7751"/>
                    </a:cubicBezTo>
                    <a:cubicBezTo>
                      <a:pt x="1454" y="6272"/>
                      <a:pt x="1454" y="3891"/>
                      <a:pt x="2933" y="2412"/>
                    </a:cubicBezTo>
                    <a:cubicBezTo>
                      <a:pt x="3659" y="1686"/>
                      <a:pt x="4624" y="1322"/>
                      <a:pt x="5589" y="1322"/>
                    </a:cubicBezTo>
                    <a:close/>
                    <a:moveTo>
                      <a:pt x="5589" y="0"/>
                    </a:moveTo>
                    <a:cubicBezTo>
                      <a:pt x="4280" y="0"/>
                      <a:pt x="2970" y="495"/>
                      <a:pt x="1980" y="1485"/>
                    </a:cubicBezTo>
                    <a:cubicBezTo>
                      <a:pt x="0" y="3465"/>
                      <a:pt x="0" y="6698"/>
                      <a:pt x="1980" y="8678"/>
                    </a:cubicBezTo>
                    <a:cubicBezTo>
                      <a:pt x="2973" y="9684"/>
                      <a:pt x="4282" y="10185"/>
                      <a:pt x="5592" y="10185"/>
                    </a:cubicBezTo>
                    <a:cubicBezTo>
                      <a:pt x="6895" y="10185"/>
                      <a:pt x="8199" y="9690"/>
                      <a:pt x="9198" y="8703"/>
                    </a:cubicBezTo>
                    <a:cubicBezTo>
                      <a:pt x="11178" y="6698"/>
                      <a:pt x="11178" y="3465"/>
                      <a:pt x="9198" y="1485"/>
                    </a:cubicBezTo>
                    <a:cubicBezTo>
                      <a:pt x="8208" y="495"/>
                      <a:pt x="6899" y="0"/>
                      <a:pt x="5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4"/>
              <p:cNvSpPr/>
              <p:nvPr/>
            </p:nvSpPr>
            <p:spPr>
              <a:xfrm>
                <a:off x="5956664" y="3781088"/>
                <a:ext cx="129124" cy="202306"/>
              </a:xfrm>
              <a:custGeom>
                <a:avLst/>
                <a:gdLst/>
                <a:ahLst/>
                <a:cxnLst/>
                <a:rect l="l" t="t" r="r" b="b"/>
                <a:pathLst>
                  <a:path w="928" h="1454" extrusionOk="0">
                    <a:moveTo>
                      <a:pt x="527" y="0"/>
                    </a:moveTo>
                    <a:lnTo>
                      <a:pt x="1" y="527"/>
                    </a:lnTo>
                    <a:lnTo>
                      <a:pt x="928" y="1454"/>
                    </a:lnTo>
                    <a:lnTo>
                      <a:pt x="928" y="401"/>
                    </a:lnTo>
                    <a:lnTo>
                      <a:pt x="5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4"/>
              <p:cNvSpPr/>
              <p:nvPr/>
            </p:nvSpPr>
            <p:spPr>
              <a:xfrm>
                <a:off x="5834637" y="3735728"/>
                <a:ext cx="195356" cy="118684"/>
              </a:xfrm>
              <a:custGeom>
                <a:avLst/>
                <a:gdLst/>
                <a:ahLst/>
                <a:cxnLst/>
                <a:rect l="l" t="t" r="r" b="b"/>
                <a:pathLst>
                  <a:path w="1404" h="853" extrusionOk="0">
                    <a:moveTo>
                      <a:pt x="0" y="1"/>
                    </a:moveTo>
                    <a:lnTo>
                      <a:pt x="878" y="853"/>
                    </a:lnTo>
                    <a:lnTo>
                      <a:pt x="1404" y="326"/>
                    </a:lnTo>
                    <a:lnTo>
                      <a:pt x="10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4"/>
              <p:cNvSpPr/>
              <p:nvPr/>
            </p:nvSpPr>
            <p:spPr>
              <a:xfrm>
                <a:off x="5206972" y="3735728"/>
                <a:ext cx="878824" cy="858896"/>
              </a:xfrm>
              <a:custGeom>
                <a:avLst/>
                <a:gdLst/>
                <a:ahLst/>
                <a:cxnLst/>
                <a:rect l="l" t="t" r="r" b="b"/>
                <a:pathLst>
                  <a:path w="6316" h="6173" extrusionOk="0">
                    <a:moveTo>
                      <a:pt x="4511" y="1"/>
                    </a:moveTo>
                    <a:lnTo>
                      <a:pt x="501" y="4011"/>
                    </a:lnTo>
                    <a:cubicBezTo>
                      <a:pt x="476" y="4036"/>
                      <a:pt x="451" y="4061"/>
                      <a:pt x="426" y="4111"/>
                    </a:cubicBezTo>
                    <a:cubicBezTo>
                      <a:pt x="0" y="4612"/>
                      <a:pt x="50" y="5339"/>
                      <a:pt x="501" y="5815"/>
                    </a:cubicBezTo>
                    <a:cubicBezTo>
                      <a:pt x="752" y="6053"/>
                      <a:pt x="1078" y="6172"/>
                      <a:pt x="1404" y="6172"/>
                    </a:cubicBezTo>
                    <a:cubicBezTo>
                      <a:pt x="1729" y="6172"/>
                      <a:pt x="2055" y="6053"/>
                      <a:pt x="2306" y="5815"/>
                    </a:cubicBezTo>
                    <a:lnTo>
                      <a:pt x="6316" y="1780"/>
                    </a:lnTo>
                    <a:lnTo>
                      <a:pt x="5389" y="853"/>
                    </a:lnTo>
                    <a:lnTo>
                      <a:pt x="45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4"/>
              <p:cNvSpPr/>
              <p:nvPr/>
            </p:nvSpPr>
            <p:spPr>
              <a:xfrm>
                <a:off x="5206972" y="3735728"/>
                <a:ext cx="749839" cy="809224"/>
              </a:xfrm>
              <a:custGeom>
                <a:avLst/>
                <a:gdLst/>
                <a:ahLst/>
                <a:cxnLst/>
                <a:rect l="l" t="t" r="r" b="b"/>
                <a:pathLst>
                  <a:path w="5389" h="5816" extrusionOk="0">
                    <a:moveTo>
                      <a:pt x="4511" y="1"/>
                    </a:moveTo>
                    <a:lnTo>
                      <a:pt x="501" y="4011"/>
                    </a:lnTo>
                    <a:cubicBezTo>
                      <a:pt x="476" y="4036"/>
                      <a:pt x="451" y="4061"/>
                      <a:pt x="426" y="4111"/>
                    </a:cubicBezTo>
                    <a:cubicBezTo>
                      <a:pt x="0" y="4612"/>
                      <a:pt x="50" y="5339"/>
                      <a:pt x="501" y="5815"/>
                    </a:cubicBezTo>
                    <a:lnTo>
                      <a:pt x="5389" y="853"/>
                    </a:lnTo>
                    <a:lnTo>
                      <a:pt x="4511"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34"/>
            <p:cNvGrpSpPr/>
            <p:nvPr/>
          </p:nvGrpSpPr>
          <p:grpSpPr>
            <a:xfrm>
              <a:off x="7416082" y="2266427"/>
              <a:ext cx="803423" cy="798772"/>
              <a:chOff x="4076199" y="2629825"/>
              <a:chExt cx="756377" cy="751998"/>
            </a:xfrm>
          </p:grpSpPr>
          <p:sp>
            <p:nvSpPr>
              <p:cNvPr id="1275" name="Google Shape;1275;p34"/>
              <p:cNvSpPr/>
              <p:nvPr/>
            </p:nvSpPr>
            <p:spPr>
              <a:xfrm rot="-1440619">
                <a:off x="4351229" y="2901157"/>
                <a:ext cx="209600" cy="208041"/>
              </a:xfrm>
              <a:custGeom>
                <a:avLst/>
                <a:gdLst/>
                <a:ahLst/>
                <a:cxnLst/>
                <a:rect l="l" t="t" r="r" b="b"/>
                <a:pathLst>
                  <a:path w="2958" h="2936" extrusionOk="0">
                    <a:moveTo>
                      <a:pt x="1529" y="254"/>
                    </a:moveTo>
                    <a:cubicBezTo>
                      <a:pt x="1855" y="254"/>
                      <a:pt x="2156" y="404"/>
                      <a:pt x="2381" y="655"/>
                    </a:cubicBezTo>
                    <a:cubicBezTo>
                      <a:pt x="2582" y="880"/>
                      <a:pt x="2707" y="1181"/>
                      <a:pt x="2707" y="1507"/>
                    </a:cubicBezTo>
                    <a:cubicBezTo>
                      <a:pt x="2683" y="2168"/>
                      <a:pt x="2132" y="2686"/>
                      <a:pt x="1475" y="2686"/>
                    </a:cubicBezTo>
                    <a:cubicBezTo>
                      <a:pt x="1460" y="2686"/>
                      <a:pt x="1444" y="2685"/>
                      <a:pt x="1429" y="2685"/>
                    </a:cubicBezTo>
                    <a:cubicBezTo>
                      <a:pt x="1103" y="2685"/>
                      <a:pt x="802" y="2534"/>
                      <a:pt x="577" y="2309"/>
                    </a:cubicBezTo>
                    <a:cubicBezTo>
                      <a:pt x="351" y="2058"/>
                      <a:pt x="251" y="1757"/>
                      <a:pt x="251" y="1432"/>
                    </a:cubicBezTo>
                    <a:cubicBezTo>
                      <a:pt x="276" y="1106"/>
                      <a:pt x="401" y="805"/>
                      <a:pt x="652" y="579"/>
                    </a:cubicBezTo>
                    <a:cubicBezTo>
                      <a:pt x="877" y="379"/>
                      <a:pt x="1178" y="254"/>
                      <a:pt x="1479" y="254"/>
                    </a:cubicBezTo>
                    <a:close/>
                    <a:moveTo>
                      <a:pt x="1448" y="0"/>
                    </a:moveTo>
                    <a:cubicBezTo>
                      <a:pt x="1099" y="0"/>
                      <a:pt x="755" y="148"/>
                      <a:pt x="476" y="404"/>
                    </a:cubicBezTo>
                    <a:cubicBezTo>
                      <a:pt x="201" y="655"/>
                      <a:pt x="25" y="1030"/>
                      <a:pt x="0" y="1406"/>
                    </a:cubicBezTo>
                    <a:cubicBezTo>
                      <a:pt x="0" y="1807"/>
                      <a:pt x="126" y="2183"/>
                      <a:pt x="401" y="2459"/>
                    </a:cubicBezTo>
                    <a:cubicBezTo>
                      <a:pt x="677" y="2760"/>
                      <a:pt x="1028" y="2935"/>
                      <a:pt x="1429" y="2935"/>
                    </a:cubicBezTo>
                    <a:lnTo>
                      <a:pt x="1479" y="2935"/>
                    </a:lnTo>
                    <a:cubicBezTo>
                      <a:pt x="2256" y="2935"/>
                      <a:pt x="2908" y="2309"/>
                      <a:pt x="2958" y="1532"/>
                    </a:cubicBezTo>
                    <a:cubicBezTo>
                      <a:pt x="2958" y="1131"/>
                      <a:pt x="2832" y="755"/>
                      <a:pt x="2557" y="479"/>
                    </a:cubicBezTo>
                    <a:cubicBezTo>
                      <a:pt x="2281" y="178"/>
                      <a:pt x="1930" y="28"/>
                      <a:pt x="1529" y="3"/>
                    </a:cubicBezTo>
                    <a:cubicBezTo>
                      <a:pt x="1502" y="1"/>
                      <a:pt x="1475" y="0"/>
                      <a:pt x="14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4"/>
              <p:cNvSpPr/>
              <p:nvPr/>
            </p:nvSpPr>
            <p:spPr>
              <a:xfrm rot="-1440619">
                <a:off x="4255318" y="2807187"/>
                <a:ext cx="401486" cy="396100"/>
              </a:xfrm>
              <a:custGeom>
                <a:avLst/>
                <a:gdLst/>
                <a:ahLst/>
                <a:cxnLst/>
                <a:rect l="l" t="t" r="r" b="b"/>
                <a:pathLst>
                  <a:path w="5666" h="5590" extrusionOk="0">
                    <a:moveTo>
                      <a:pt x="2933" y="276"/>
                    </a:moveTo>
                    <a:cubicBezTo>
                      <a:pt x="3610" y="301"/>
                      <a:pt x="4236" y="577"/>
                      <a:pt x="4688" y="1078"/>
                    </a:cubicBezTo>
                    <a:cubicBezTo>
                      <a:pt x="5139" y="1580"/>
                      <a:pt x="5389" y="2206"/>
                      <a:pt x="5364" y="2883"/>
                    </a:cubicBezTo>
                    <a:cubicBezTo>
                      <a:pt x="5315" y="4270"/>
                      <a:pt x="4163" y="5339"/>
                      <a:pt x="2781" y="5339"/>
                    </a:cubicBezTo>
                    <a:cubicBezTo>
                      <a:pt x="2765" y="5339"/>
                      <a:pt x="2749" y="5339"/>
                      <a:pt x="2733" y="5339"/>
                    </a:cubicBezTo>
                    <a:cubicBezTo>
                      <a:pt x="2056" y="5314"/>
                      <a:pt x="1429" y="5013"/>
                      <a:pt x="978" y="4512"/>
                    </a:cubicBezTo>
                    <a:cubicBezTo>
                      <a:pt x="502" y="4011"/>
                      <a:pt x="277" y="3384"/>
                      <a:pt x="302" y="2707"/>
                    </a:cubicBezTo>
                    <a:cubicBezTo>
                      <a:pt x="352" y="1329"/>
                      <a:pt x="1480" y="276"/>
                      <a:pt x="2833" y="276"/>
                    </a:cubicBezTo>
                    <a:close/>
                    <a:moveTo>
                      <a:pt x="2833" y="1"/>
                    </a:moveTo>
                    <a:cubicBezTo>
                      <a:pt x="1354" y="1"/>
                      <a:pt x="101" y="1204"/>
                      <a:pt x="51" y="2682"/>
                    </a:cubicBezTo>
                    <a:cubicBezTo>
                      <a:pt x="1" y="4236"/>
                      <a:pt x="1179" y="5514"/>
                      <a:pt x="2733" y="5590"/>
                    </a:cubicBezTo>
                    <a:lnTo>
                      <a:pt x="2833" y="5590"/>
                    </a:lnTo>
                    <a:cubicBezTo>
                      <a:pt x="3535" y="5590"/>
                      <a:pt x="4211" y="5314"/>
                      <a:pt x="4713" y="4838"/>
                    </a:cubicBezTo>
                    <a:cubicBezTo>
                      <a:pt x="5264" y="4336"/>
                      <a:pt x="5590" y="3660"/>
                      <a:pt x="5615" y="2908"/>
                    </a:cubicBezTo>
                    <a:cubicBezTo>
                      <a:pt x="5665" y="1379"/>
                      <a:pt x="4462" y="76"/>
                      <a:pt x="29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4"/>
              <p:cNvSpPr/>
              <p:nvPr/>
            </p:nvSpPr>
            <p:spPr>
              <a:xfrm rot="-1440619">
                <a:off x="4166630" y="2722389"/>
                <a:ext cx="575515" cy="566870"/>
              </a:xfrm>
              <a:custGeom>
                <a:avLst/>
                <a:gdLst/>
                <a:ahLst/>
                <a:cxnLst/>
                <a:rect l="l" t="t" r="r" b="b"/>
                <a:pathLst>
                  <a:path w="8122" h="8000" extrusionOk="0">
                    <a:moveTo>
                      <a:pt x="4236" y="255"/>
                    </a:moveTo>
                    <a:cubicBezTo>
                      <a:pt x="5239" y="280"/>
                      <a:pt x="6166" y="706"/>
                      <a:pt x="6843" y="1458"/>
                    </a:cubicBezTo>
                    <a:cubicBezTo>
                      <a:pt x="7520" y="2185"/>
                      <a:pt x="7870" y="3137"/>
                      <a:pt x="7845" y="4140"/>
                    </a:cubicBezTo>
                    <a:cubicBezTo>
                      <a:pt x="7747" y="6173"/>
                      <a:pt x="6093" y="7752"/>
                      <a:pt x="4076" y="7752"/>
                    </a:cubicBezTo>
                    <a:cubicBezTo>
                      <a:pt x="4029" y="7752"/>
                      <a:pt x="3983" y="7751"/>
                      <a:pt x="3936" y="7749"/>
                    </a:cubicBezTo>
                    <a:cubicBezTo>
                      <a:pt x="1880" y="7674"/>
                      <a:pt x="251" y="5919"/>
                      <a:pt x="327" y="3864"/>
                    </a:cubicBezTo>
                    <a:cubicBezTo>
                      <a:pt x="402" y="1834"/>
                      <a:pt x="2081" y="255"/>
                      <a:pt x="4086" y="255"/>
                    </a:cubicBezTo>
                    <a:close/>
                    <a:moveTo>
                      <a:pt x="4054" y="0"/>
                    </a:moveTo>
                    <a:cubicBezTo>
                      <a:pt x="1929" y="0"/>
                      <a:pt x="173" y="1695"/>
                      <a:pt x="76" y="3839"/>
                    </a:cubicBezTo>
                    <a:cubicBezTo>
                      <a:pt x="1" y="6070"/>
                      <a:pt x="1730" y="7924"/>
                      <a:pt x="3936" y="8000"/>
                    </a:cubicBezTo>
                    <a:lnTo>
                      <a:pt x="4086" y="8000"/>
                    </a:lnTo>
                    <a:cubicBezTo>
                      <a:pt x="6216" y="8000"/>
                      <a:pt x="7996" y="6320"/>
                      <a:pt x="8096" y="4165"/>
                    </a:cubicBezTo>
                    <a:cubicBezTo>
                      <a:pt x="8121" y="3087"/>
                      <a:pt x="7745" y="2060"/>
                      <a:pt x="7018" y="1283"/>
                    </a:cubicBezTo>
                    <a:cubicBezTo>
                      <a:pt x="6291" y="506"/>
                      <a:pt x="5314" y="30"/>
                      <a:pt x="4236" y="5"/>
                    </a:cubicBezTo>
                    <a:cubicBezTo>
                      <a:pt x="4175" y="2"/>
                      <a:pt x="4114" y="0"/>
                      <a:pt x="4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8" name="Google Shape;1278;p34"/>
            <p:cNvGrpSpPr/>
            <p:nvPr/>
          </p:nvGrpSpPr>
          <p:grpSpPr>
            <a:xfrm>
              <a:off x="8016517" y="3571731"/>
              <a:ext cx="915065" cy="909767"/>
              <a:chOff x="4076199" y="2629825"/>
              <a:chExt cx="756377" cy="751998"/>
            </a:xfrm>
          </p:grpSpPr>
          <p:sp>
            <p:nvSpPr>
              <p:cNvPr id="1279" name="Google Shape;1279;p34"/>
              <p:cNvSpPr/>
              <p:nvPr/>
            </p:nvSpPr>
            <p:spPr>
              <a:xfrm rot="-1440619">
                <a:off x="4351229" y="2901157"/>
                <a:ext cx="209600" cy="208041"/>
              </a:xfrm>
              <a:custGeom>
                <a:avLst/>
                <a:gdLst/>
                <a:ahLst/>
                <a:cxnLst/>
                <a:rect l="l" t="t" r="r" b="b"/>
                <a:pathLst>
                  <a:path w="2958" h="2936" extrusionOk="0">
                    <a:moveTo>
                      <a:pt x="1529" y="254"/>
                    </a:moveTo>
                    <a:cubicBezTo>
                      <a:pt x="1855" y="254"/>
                      <a:pt x="2156" y="404"/>
                      <a:pt x="2381" y="655"/>
                    </a:cubicBezTo>
                    <a:cubicBezTo>
                      <a:pt x="2582" y="880"/>
                      <a:pt x="2707" y="1181"/>
                      <a:pt x="2707" y="1507"/>
                    </a:cubicBezTo>
                    <a:cubicBezTo>
                      <a:pt x="2683" y="2168"/>
                      <a:pt x="2132" y="2686"/>
                      <a:pt x="1475" y="2686"/>
                    </a:cubicBezTo>
                    <a:cubicBezTo>
                      <a:pt x="1460" y="2686"/>
                      <a:pt x="1444" y="2685"/>
                      <a:pt x="1429" y="2685"/>
                    </a:cubicBezTo>
                    <a:cubicBezTo>
                      <a:pt x="1103" y="2685"/>
                      <a:pt x="802" y="2534"/>
                      <a:pt x="577" y="2309"/>
                    </a:cubicBezTo>
                    <a:cubicBezTo>
                      <a:pt x="351" y="2058"/>
                      <a:pt x="251" y="1757"/>
                      <a:pt x="251" y="1432"/>
                    </a:cubicBezTo>
                    <a:cubicBezTo>
                      <a:pt x="276" y="1106"/>
                      <a:pt x="401" y="805"/>
                      <a:pt x="652" y="579"/>
                    </a:cubicBezTo>
                    <a:cubicBezTo>
                      <a:pt x="877" y="379"/>
                      <a:pt x="1178" y="254"/>
                      <a:pt x="1479" y="254"/>
                    </a:cubicBezTo>
                    <a:close/>
                    <a:moveTo>
                      <a:pt x="1448" y="0"/>
                    </a:moveTo>
                    <a:cubicBezTo>
                      <a:pt x="1099" y="0"/>
                      <a:pt x="755" y="148"/>
                      <a:pt x="476" y="404"/>
                    </a:cubicBezTo>
                    <a:cubicBezTo>
                      <a:pt x="201" y="655"/>
                      <a:pt x="25" y="1030"/>
                      <a:pt x="0" y="1406"/>
                    </a:cubicBezTo>
                    <a:cubicBezTo>
                      <a:pt x="0" y="1807"/>
                      <a:pt x="126" y="2183"/>
                      <a:pt x="401" y="2459"/>
                    </a:cubicBezTo>
                    <a:cubicBezTo>
                      <a:pt x="677" y="2760"/>
                      <a:pt x="1028" y="2935"/>
                      <a:pt x="1429" y="2935"/>
                    </a:cubicBezTo>
                    <a:lnTo>
                      <a:pt x="1479" y="2935"/>
                    </a:lnTo>
                    <a:cubicBezTo>
                      <a:pt x="2256" y="2935"/>
                      <a:pt x="2908" y="2309"/>
                      <a:pt x="2958" y="1532"/>
                    </a:cubicBezTo>
                    <a:cubicBezTo>
                      <a:pt x="2958" y="1131"/>
                      <a:pt x="2832" y="755"/>
                      <a:pt x="2557" y="479"/>
                    </a:cubicBezTo>
                    <a:cubicBezTo>
                      <a:pt x="2281" y="178"/>
                      <a:pt x="1930" y="28"/>
                      <a:pt x="1529" y="3"/>
                    </a:cubicBezTo>
                    <a:cubicBezTo>
                      <a:pt x="1502" y="1"/>
                      <a:pt x="1475" y="0"/>
                      <a:pt x="14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4"/>
              <p:cNvSpPr/>
              <p:nvPr/>
            </p:nvSpPr>
            <p:spPr>
              <a:xfrm rot="-1440619">
                <a:off x="4255318" y="2807187"/>
                <a:ext cx="401486" cy="396100"/>
              </a:xfrm>
              <a:custGeom>
                <a:avLst/>
                <a:gdLst/>
                <a:ahLst/>
                <a:cxnLst/>
                <a:rect l="l" t="t" r="r" b="b"/>
                <a:pathLst>
                  <a:path w="5666" h="5590" extrusionOk="0">
                    <a:moveTo>
                      <a:pt x="2933" y="276"/>
                    </a:moveTo>
                    <a:cubicBezTo>
                      <a:pt x="3610" y="301"/>
                      <a:pt x="4236" y="577"/>
                      <a:pt x="4688" y="1078"/>
                    </a:cubicBezTo>
                    <a:cubicBezTo>
                      <a:pt x="5139" y="1580"/>
                      <a:pt x="5389" y="2206"/>
                      <a:pt x="5364" y="2883"/>
                    </a:cubicBezTo>
                    <a:cubicBezTo>
                      <a:pt x="5315" y="4270"/>
                      <a:pt x="4163" y="5339"/>
                      <a:pt x="2781" y="5339"/>
                    </a:cubicBezTo>
                    <a:cubicBezTo>
                      <a:pt x="2765" y="5339"/>
                      <a:pt x="2749" y="5339"/>
                      <a:pt x="2733" y="5339"/>
                    </a:cubicBezTo>
                    <a:cubicBezTo>
                      <a:pt x="2056" y="5314"/>
                      <a:pt x="1429" y="5013"/>
                      <a:pt x="978" y="4512"/>
                    </a:cubicBezTo>
                    <a:cubicBezTo>
                      <a:pt x="502" y="4011"/>
                      <a:pt x="277" y="3384"/>
                      <a:pt x="302" y="2707"/>
                    </a:cubicBezTo>
                    <a:cubicBezTo>
                      <a:pt x="352" y="1329"/>
                      <a:pt x="1480" y="276"/>
                      <a:pt x="2833" y="276"/>
                    </a:cubicBezTo>
                    <a:close/>
                    <a:moveTo>
                      <a:pt x="2833" y="1"/>
                    </a:moveTo>
                    <a:cubicBezTo>
                      <a:pt x="1354" y="1"/>
                      <a:pt x="101" y="1204"/>
                      <a:pt x="51" y="2682"/>
                    </a:cubicBezTo>
                    <a:cubicBezTo>
                      <a:pt x="1" y="4236"/>
                      <a:pt x="1179" y="5514"/>
                      <a:pt x="2733" y="5590"/>
                    </a:cubicBezTo>
                    <a:lnTo>
                      <a:pt x="2833" y="5590"/>
                    </a:lnTo>
                    <a:cubicBezTo>
                      <a:pt x="3535" y="5590"/>
                      <a:pt x="4211" y="5314"/>
                      <a:pt x="4713" y="4838"/>
                    </a:cubicBezTo>
                    <a:cubicBezTo>
                      <a:pt x="5264" y="4336"/>
                      <a:pt x="5590" y="3660"/>
                      <a:pt x="5615" y="2908"/>
                    </a:cubicBezTo>
                    <a:cubicBezTo>
                      <a:pt x="5665" y="1379"/>
                      <a:pt x="4462" y="76"/>
                      <a:pt x="29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4"/>
              <p:cNvSpPr/>
              <p:nvPr/>
            </p:nvSpPr>
            <p:spPr>
              <a:xfrm rot="-1440619">
                <a:off x="4166630" y="2722389"/>
                <a:ext cx="575515" cy="566870"/>
              </a:xfrm>
              <a:custGeom>
                <a:avLst/>
                <a:gdLst/>
                <a:ahLst/>
                <a:cxnLst/>
                <a:rect l="l" t="t" r="r" b="b"/>
                <a:pathLst>
                  <a:path w="8122" h="8000" extrusionOk="0">
                    <a:moveTo>
                      <a:pt x="4236" y="255"/>
                    </a:moveTo>
                    <a:cubicBezTo>
                      <a:pt x="5239" y="280"/>
                      <a:pt x="6166" y="706"/>
                      <a:pt x="6843" y="1458"/>
                    </a:cubicBezTo>
                    <a:cubicBezTo>
                      <a:pt x="7520" y="2185"/>
                      <a:pt x="7870" y="3137"/>
                      <a:pt x="7845" y="4140"/>
                    </a:cubicBezTo>
                    <a:cubicBezTo>
                      <a:pt x="7747" y="6173"/>
                      <a:pt x="6093" y="7752"/>
                      <a:pt x="4076" y="7752"/>
                    </a:cubicBezTo>
                    <a:cubicBezTo>
                      <a:pt x="4029" y="7752"/>
                      <a:pt x="3983" y="7751"/>
                      <a:pt x="3936" y="7749"/>
                    </a:cubicBezTo>
                    <a:cubicBezTo>
                      <a:pt x="1880" y="7674"/>
                      <a:pt x="251" y="5919"/>
                      <a:pt x="327" y="3864"/>
                    </a:cubicBezTo>
                    <a:cubicBezTo>
                      <a:pt x="402" y="1834"/>
                      <a:pt x="2081" y="255"/>
                      <a:pt x="4086" y="255"/>
                    </a:cubicBezTo>
                    <a:close/>
                    <a:moveTo>
                      <a:pt x="4054" y="0"/>
                    </a:moveTo>
                    <a:cubicBezTo>
                      <a:pt x="1929" y="0"/>
                      <a:pt x="173" y="1695"/>
                      <a:pt x="76" y="3839"/>
                    </a:cubicBezTo>
                    <a:cubicBezTo>
                      <a:pt x="1" y="6070"/>
                      <a:pt x="1730" y="7924"/>
                      <a:pt x="3936" y="8000"/>
                    </a:cubicBezTo>
                    <a:lnTo>
                      <a:pt x="4086" y="8000"/>
                    </a:lnTo>
                    <a:cubicBezTo>
                      <a:pt x="6216" y="8000"/>
                      <a:pt x="7996" y="6320"/>
                      <a:pt x="8096" y="4165"/>
                    </a:cubicBezTo>
                    <a:cubicBezTo>
                      <a:pt x="8121" y="3087"/>
                      <a:pt x="7745" y="2060"/>
                      <a:pt x="7018" y="1283"/>
                    </a:cubicBezTo>
                    <a:cubicBezTo>
                      <a:pt x="6291" y="506"/>
                      <a:pt x="5314" y="30"/>
                      <a:pt x="4236" y="5"/>
                    </a:cubicBezTo>
                    <a:cubicBezTo>
                      <a:pt x="4175" y="2"/>
                      <a:pt x="4114" y="0"/>
                      <a:pt x="4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1736" name="Google Shape;1736;p4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MX" dirty="0"/>
              <a:t>INDICACIONES</a:t>
            </a:r>
          </a:p>
        </p:txBody>
      </p:sp>
      <p:grpSp>
        <p:nvGrpSpPr>
          <p:cNvPr id="1737" name="Google Shape;1737;p43"/>
          <p:cNvGrpSpPr/>
          <p:nvPr/>
        </p:nvGrpSpPr>
        <p:grpSpPr>
          <a:xfrm>
            <a:off x="5919086" y="1694225"/>
            <a:ext cx="3742391" cy="3565235"/>
            <a:chOff x="5919086" y="1694225"/>
            <a:chExt cx="3742391" cy="3565235"/>
          </a:xfrm>
        </p:grpSpPr>
        <p:sp>
          <p:nvSpPr>
            <p:cNvPr id="1738" name="Google Shape;1738;p43"/>
            <p:cNvSpPr/>
            <p:nvPr/>
          </p:nvSpPr>
          <p:spPr>
            <a:xfrm>
              <a:off x="6024575" y="1694225"/>
              <a:ext cx="3562200" cy="3449400"/>
            </a:xfrm>
            <a:prstGeom prst="round2SameRect">
              <a:avLst>
                <a:gd name="adj1" fmla="val 50000"/>
                <a:gd name="adj2" fmla="val 0"/>
              </a:avLst>
            </a:pr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3"/>
            <p:cNvSpPr/>
            <p:nvPr/>
          </p:nvSpPr>
          <p:spPr>
            <a:xfrm flipH="1">
              <a:off x="8578562" y="3800063"/>
              <a:ext cx="1082914" cy="585477"/>
            </a:xfrm>
            <a:custGeom>
              <a:avLst/>
              <a:gdLst/>
              <a:ahLst/>
              <a:cxnLst/>
              <a:rect l="l" t="t" r="r" b="b"/>
              <a:pathLst>
                <a:path w="6492" h="3510" extrusionOk="0">
                  <a:moveTo>
                    <a:pt x="2857" y="0"/>
                  </a:moveTo>
                  <a:lnTo>
                    <a:pt x="2807" y="1805"/>
                  </a:lnTo>
                  <a:lnTo>
                    <a:pt x="50" y="351"/>
                  </a:lnTo>
                  <a:lnTo>
                    <a:pt x="0" y="2231"/>
                  </a:lnTo>
                  <a:lnTo>
                    <a:pt x="3935" y="3509"/>
                  </a:lnTo>
                  <a:lnTo>
                    <a:pt x="3985" y="1680"/>
                  </a:lnTo>
                  <a:lnTo>
                    <a:pt x="6491" y="2056"/>
                  </a:lnTo>
                  <a:lnTo>
                    <a:pt x="28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3"/>
            <p:cNvSpPr/>
            <p:nvPr/>
          </p:nvSpPr>
          <p:spPr>
            <a:xfrm flipH="1">
              <a:off x="8591074" y="4347682"/>
              <a:ext cx="811352" cy="627344"/>
            </a:xfrm>
            <a:custGeom>
              <a:avLst/>
              <a:gdLst/>
              <a:ahLst/>
              <a:cxnLst/>
              <a:rect l="l" t="t" r="r" b="b"/>
              <a:pathLst>
                <a:path w="4864" h="3761" extrusionOk="0">
                  <a:moveTo>
                    <a:pt x="4863" y="1"/>
                  </a:moveTo>
                  <a:lnTo>
                    <a:pt x="1505" y="828"/>
                  </a:lnTo>
                  <a:lnTo>
                    <a:pt x="2507" y="1905"/>
                  </a:lnTo>
                  <a:lnTo>
                    <a:pt x="1" y="2607"/>
                  </a:lnTo>
                  <a:lnTo>
                    <a:pt x="1054" y="3760"/>
                  </a:lnTo>
                  <a:lnTo>
                    <a:pt x="4136" y="2306"/>
                  </a:lnTo>
                  <a:lnTo>
                    <a:pt x="3134" y="1204"/>
                  </a:lnTo>
                  <a:lnTo>
                    <a:pt x="48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3"/>
            <p:cNvSpPr/>
            <p:nvPr/>
          </p:nvSpPr>
          <p:spPr>
            <a:xfrm flipH="1">
              <a:off x="8226962" y="4385551"/>
              <a:ext cx="384825" cy="660538"/>
            </a:xfrm>
            <a:custGeom>
              <a:avLst/>
              <a:gdLst/>
              <a:ahLst/>
              <a:cxnLst/>
              <a:rect l="l" t="t" r="r" b="b"/>
              <a:pathLst>
                <a:path w="2307" h="3960" extrusionOk="0">
                  <a:moveTo>
                    <a:pt x="1705" y="0"/>
                  </a:moveTo>
                  <a:lnTo>
                    <a:pt x="75" y="2005"/>
                  </a:lnTo>
                  <a:lnTo>
                    <a:pt x="1153" y="2206"/>
                  </a:lnTo>
                  <a:lnTo>
                    <a:pt x="0" y="3759"/>
                  </a:lnTo>
                  <a:lnTo>
                    <a:pt x="1128" y="3960"/>
                  </a:lnTo>
                  <a:lnTo>
                    <a:pt x="2306" y="1704"/>
                  </a:lnTo>
                  <a:lnTo>
                    <a:pt x="1203" y="1504"/>
                  </a:lnTo>
                  <a:lnTo>
                    <a:pt x="17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3"/>
            <p:cNvSpPr/>
            <p:nvPr/>
          </p:nvSpPr>
          <p:spPr>
            <a:xfrm rot="1135099" flipH="1">
              <a:off x="6118581" y="2095940"/>
              <a:ext cx="535287" cy="669049"/>
            </a:xfrm>
            <a:custGeom>
              <a:avLst/>
              <a:gdLst/>
              <a:ahLst/>
              <a:cxnLst/>
              <a:rect l="l" t="t" r="r" b="b"/>
              <a:pathLst>
                <a:path w="3209" h="4011" extrusionOk="0">
                  <a:moveTo>
                    <a:pt x="2256" y="0"/>
                  </a:moveTo>
                  <a:lnTo>
                    <a:pt x="1629" y="2055"/>
                  </a:lnTo>
                  <a:lnTo>
                    <a:pt x="752" y="1203"/>
                  </a:lnTo>
                  <a:lnTo>
                    <a:pt x="0" y="4010"/>
                  </a:lnTo>
                  <a:lnTo>
                    <a:pt x="1028" y="2582"/>
                  </a:lnTo>
                  <a:lnTo>
                    <a:pt x="1930" y="3434"/>
                  </a:lnTo>
                  <a:lnTo>
                    <a:pt x="3208" y="877"/>
                  </a:lnTo>
                  <a:lnTo>
                    <a:pt x="22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3"/>
            <p:cNvSpPr/>
            <p:nvPr/>
          </p:nvSpPr>
          <p:spPr>
            <a:xfrm rot="2996928" flipH="1">
              <a:off x="6576714" y="1895260"/>
              <a:ext cx="673229" cy="317759"/>
            </a:xfrm>
            <a:custGeom>
              <a:avLst/>
              <a:gdLst/>
              <a:ahLst/>
              <a:cxnLst/>
              <a:rect l="l" t="t" r="r" b="b"/>
              <a:pathLst>
                <a:path w="4036" h="1905" extrusionOk="0">
                  <a:moveTo>
                    <a:pt x="2507" y="0"/>
                  </a:moveTo>
                  <a:lnTo>
                    <a:pt x="1" y="376"/>
                  </a:lnTo>
                  <a:lnTo>
                    <a:pt x="1504" y="727"/>
                  </a:lnTo>
                  <a:lnTo>
                    <a:pt x="1128" y="1754"/>
                  </a:lnTo>
                  <a:lnTo>
                    <a:pt x="3635" y="1905"/>
                  </a:lnTo>
                  <a:lnTo>
                    <a:pt x="4036" y="827"/>
                  </a:lnTo>
                  <a:lnTo>
                    <a:pt x="4036" y="827"/>
                  </a:lnTo>
                  <a:lnTo>
                    <a:pt x="2131" y="1028"/>
                  </a:lnTo>
                  <a:lnTo>
                    <a:pt x="25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4" name="Google Shape;1744;p43"/>
            <p:cNvGrpSpPr/>
            <p:nvPr/>
          </p:nvGrpSpPr>
          <p:grpSpPr>
            <a:xfrm>
              <a:off x="6848968" y="2302456"/>
              <a:ext cx="2655675" cy="2957004"/>
              <a:chOff x="5423025" y="2041750"/>
              <a:chExt cx="1672971" cy="1862797"/>
            </a:xfrm>
          </p:grpSpPr>
          <p:sp>
            <p:nvSpPr>
              <p:cNvPr id="1745" name="Google Shape;1745;p43"/>
              <p:cNvSpPr/>
              <p:nvPr/>
            </p:nvSpPr>
            <p:spPr>
              <a:xfrm>
                <a:off x="5515706" y="2041750"/>
                <a:ext cx="1580291" cy="1862797"/>
              </a:xfrm>
              <a:custGeom>
                <a:avLst/>
                <a:gdLst/>
                <a:ahLst/>
                <a:cxnLst/>
                <a:rect l="l" t="t" r="r" b="b"/>
                <a:pathLst>
                  <a:path w="68888" h="81203" extrusionOk="0">
                    <a:moveTo>
                      <a:pt x="51687" y="0"/>
                    </a:moveTo>
                    <a:cubicBezTo>
                      <a:pt x="51170" y="0"/>
                      <a:pt x="50684" y="37"/>
                      <a:pt x="50239" y="106"/>
                    </a:cubicBezTo>
                    <a:cubicBezTo>
                      <a:pt x="46267" y="745"/>
                      <a:pt x="29194" y="6041"/>
                      <a:pt x="18238" y="10423"/>
                    </a:cubicBezTo>
                    <a:cubicBezTo>
                      <a:pt x="7305" y="14806"/>
                      <a:pt x="3767" y="17933"/>
                      <a:pt x="1895" y="25853"/>
                    </a:cubicBezTo>
                    <a:cubicBezTo>
                      <a:pt x="1" y="33774"/>
                      <a:pt x="845" y="72736"/>
                      <a:pt x="2922" y="77963"/>
                    </a:cubicBezTo>
                    <a:cubicBezTo>
                      <a:pt x="3861" y="80290"/>
                      <a:pt x="8458" y="81202"/>
                      <a:pt x="13385" y="81202"/>
                    </a:cubicBezTo>
                    <a:cubicBezTo>
                      <a:pt x="19480" y="81202"/>
                      <a:pt x="26081" y="79806"/>
                      <a:pt x="26889" y="77963"/>
                    </a:cubicBezTo>
                    <a:cubicBezTo>
                      <a:pt x="28350" y="74608"/>
                      <a:pt x="30221" y="64930"/>
                      <a:pt x="28875" y="55138"/>
                    </a:cubicBezTo>
                    <a:cubicBezTo>
                      <a:pt x="27528" y="45346"/>
                      <a:pt x="27003" y="39503"/>
                      <a:pt x="29285" y="38042"/>
                    </a:cubicBezTo>
                    <a:cubicBezTo>
                      <a:pt x="33189" y="35557"/>
                      <a:pt x="39767" y="34891"/>
                      <a:pt x="46184" y="34891"/>
                    </a:cubicBezTo>
                    <a:cubicBezTo>
                      <a:pt x="53594" y="34891"/>
                      <a:pt x="60791" y="35779"/>
                      <a:pt x="63410" y="35779"/>
                    </a:cubicBezTo>
                    <a:cubicBezTo>
                      <a:pt x="63960" y="35779"/>
                      <a:pt x="64307" y="35740"/>
                      <a:pt x="64414" y="35645"/>
                    </a:cubicBezTo>
                    <a:cubicBezTo>
                      <a:pt x="65441" y="34709"/>
                      <a:pt x="68887" y="22726"/>
                      <a:pt x="66491" y="12500"/>
                    </a:cubicBezTo>
                    <a:cubicBezTo>
                      <a:pt x="64323" y="3272"/>
                      <a:pt x="56590" y="0"/>
                      <a:pt x="51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3"/>
              <p:cNvSpPr/>
              <p:nvPr/>
            </p:nvSpPr>
            <p:spPr>
              <a:xfrm>
                <a:off x="5572782" y="2383497"/>
                <a:ext cx="640393" cy="640393"/>
              </a:xfrm>
              <a:custGeom>
                <a:avLst/>
                <a:gdLst/>
                <a:ahLst/>
                <a:cxnLst/>
                <a:rect l="l" t="t" r="r" b="b"/>
                <a:pathLst>
                  <a:path w="27916" h="27916" extrusionOk="0">
                    <a:moveTo>
                      <a:pt x="13970" y="0"/>
                    </a:moveTo>
                    <a:cubicBezTo>
                      <a:pt x="6255" y="0"/>
                      <a:pt x="1" y="6254"/>
                      <a:pt x="1" y="13969"/>
                    </a:cubicBezTo>
                    <a:cubicBezTo>
                      <a:pt x="1" y="21661"/>
                      <a:pt x="6255" y="27915"/>
                      <a:pt x="13970" y="27915"/>
                    </a:cubicBezTo>
                    <a:cubicBezTo>
                      <a:pt x="21685" y="27915"/>
                      <a:pt x="27916" y="21661"/>
                      <a:pt x="27916" y="13969"/>
                    </a:cubicBezTo>
                    <a:cubicBezTo>
                      <a:pt x="27916" y="6254"/>
                      <a:pt x="21685" y="0"/>
                      <a:pt x="13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3"/>
              <p:cNvSpPr/>
              <p:nvPr/>
            </p:nvSpPr>
            <p:spPr>
              <a:xfrm>
                <a:off x="5651859" y="2471979"/>
                <a:ext cx="468114" cy="468664"/>
              </a:xfrm>
              <a:custGeom>
                <a:avLst/>
                <a:gdLst/>
                <a:ahLst/>
                <a:cxnLst/>
                <a:rect l="l" t="t" r="r" b="b"/>
                <a:pathLst>
                  <a:path w="20406" h="20430" extrusionOk="0">
                    <a:moveTo>
                      <a:pt x="10203" y="1"/>
                    </a:moveTo>
                    <a:cubicBezTo>
                      <a:pt x="4565" y="1"/>
                      <a:pt x="0" y="4566"/>
                      <a:pt x="0" y="10203"/>
                    </a:cubicBezTo>
                    <a:cubicBezTo>
                      <a:pt x="0" y="15841"/>
                      <a:pt x="4565" y="20429"/>
                      <a:pt x="10203" y="20429"/>
                    </a:cubicBezTo>
                    <a:cubicBezTo>
                      <a:pt x="15841" y="20429"/>
                      <a:pt x="20406" y="15841"/>
                      <a:pt x="20406" y="10203"/>
                    </a:cubicBezTo>
                    <a:cubicBezTo>
                      <a:pt x="20406" y="4566"/>
                      <a:pt x="15841" y="1"/>
                      <a:pt x="10203"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43"/>
              <p:cNvSpPr/>
              <p:nvPr/>
            </p:nvSpPr>
            <p:spPr>
              <a:xfrm>
                <a:off x="5745572" y="2277809"/>
                <a:ext cx="1273973" cy="493898"/>
              </a:xfrm>
              <a:custGeom>
                <a:avLst/>
                <a:gdLst/>
                <a:ahLst/>
                <a:cxnLst/>
                <a:rect l="l" t="t" r="r" b="b"/>
                <a:pathLst>
                  <a:path w="55535" h="21530" extrusionOk="0">
                    <a:moveTo>
                      <a:pt x="50641" y="0"/>
                    </a:moveTo>
                    <a:cubicBezTo>
                      <a:pt x="44784" y="0"/>
                      <a:pt x="22203" y="4155"/>
                      <a:pt x="16869" y="5041"/>
                    </a:cubicBezTo>
                    <a:cubicBezTo>
                      <a:pt x="15435" y="5280"/>
                      <a:pt x="14096" y="5349"/>
                      <a:pt x="12850" y="5349"/>
                    </a:cubicBezTo>
                    <a:cubicBezTo>
                      <a:pt x="11127" y="5349"/>
                      <a:pt x="9585" y="5216"/>
                      <a:pt x="8223" y="5216"/>
                    </a:cubicBezTo>
                    <a:cubicBezTo>
                      <a:pt x="6712" y="5216"/>
                      <a:pt x="5424" y="5380"/>
                      <a:pt x="4361" y="6068"/>
                    </a:cubicBezTo>
                    <a:cubicBezTo>
                      <a:pt x="1667" y="7848"/>
                      <a:pt x="1233" y="10039"/>
                      <a:pt x="617" y="13692"/>
                    </a:cubicBezTo>
                    <a:cubicBezTo>
                      <a:pt x="1" y="17321"/>
                      <a:pt x="1667" y="19717"/>
                      <a:pt x="3744" y="20767"/>
                    </a:cubicBezTo>
                    <a:cubicBezTo>
                      <a:pt x="4699" y="21250"/>
                      <a:pt x="5764" y="21530"/>
                      <a:pt x="6790" y="21530"/>
                    </a:cubicBezTo>
                    <a:cubicBezTo>
                      <a:pt x="7996" y="21530"/>
                      <a:pt x="9147" y="21143"/>
                      <a:pt x="9998" y="20242"/>
                    </a:cubicBezTo>
                    <a:cubicBezTo>
                      <a:pt x="11550" y="18576"/>
                      <a:pt x="12075" y="17115"/>
                      <a:pt x="15933" y="15563"/>
                    </a:cubicBezTo>
                    <a:cubicBezTo>
                      <a:pt x="19790" y="13988"/>
                      <a:pt x="52613" y="9514"/>
                      <a:pt x="54074" y="8693"/>
                    </a:cubicBezTo>
                    <a:cubicBezTo>
                      <a:pt x="55535" y="7848"/>
                      <a:pt x="53663" y="316"/>
                      <a:pt x="51472" y="42"/>
                    </a:cubicBezTo>
                    <a:cubicBezTo>
                      <a:pt x="51253" y="14"/>
                      <a:pt x="50974" y="0"/>
                      <a:pt x="506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3"/>
              <p:cNvSpPr/>
              <p:nvPr/>
            </p:nvSpPr>
            <p:spPr>
              <a:xfrm>
                <a:off x="5592167" y="2509671"/>
                <a:ext cx="161681" cy="232222"/>
              </a:xfrm>
              <a:custGeom>
                <a:avLst/>
                <a:gdLst/>
                <a:ahLst/>
                <a:cxnLst/>
                <a:rect l="l" t="t" r="r" b="b"/>
                <a:pathLst>
                  <a:path w="7048" h="10123" extrusionOk="0">
                    <a:moveTo>
                      <a:pt x="5464" y="1"/>
                    </a:moveTo>
                    <a:cubicBezTo>
                      <a:pt x="4529" y="1"/>
                      <a:pt x="3352" y="358"/>
                      <a:pt x="2830" y="868"/>
                    </a:cubicBezTo>
                    <a:cubicBezTo>
                      <a:pt x="1780" y="1850"/>
                      <a:pt x="0" y="6712"/>
                      <a:pt x="1164" y="8675"/>
                    </a:cubicBezTo>
                    <a:cubicBezTo>
                      <a:pt x="1782" y="9749"/>
                      <a:pt x="2553" y="10122"/>
                      <a:pt x="3229" y="10122"/>
                    </a:cubicBezTo>
                    <a:cubicBezTo>
                      <a:pt x="3801" y="10122"/>
                      <a:pt x="4305" y="9854"/>
                      <a:pt x="4588" y="9519"/>
                    </a:cubicBezTo>
                    <a:cubicBezTo>
                      <a:pt x="5227" y="8789"/>
                      <a:pt x="5524" y="3881"/>
                      <a:pt x="6688" y="1188"/>
                    </a:cubicBezTo>
                    <a:cubicBezTo>
                      <a:pt x="7047" y="335"/>
                      <a:pt x="6369" y="1"/>
                      <a:pt x="54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3"/>
              <p:cNvSpPr/>
              <p:nvPr/>
            </p:nvSpPr>
            <p:spPr>
              <a:xfrm>
                <a:off x="5628299" y="2779911"/>
                <a:ext cx="401634" cy="1079969"/>
              </a:xfrm>
              <a:custGeom>
                <a:avLst/>
                <a:gdLst/>
                <a:ahLst/>
                <a:cxnLst/>
                <a:rect l="l" t="t" r="r" b="b"/>
                <a:pathLst>
                  <a:path w="17508" h="47078" extrusionOk="0">
                    <a:moveTo>
                      <a:pt x="4640" y="1"/>
                    </a:moveTo>
                    <a:cubicBezTo>
                      <a:pt x="4254" y="1"/>
                      <a:pt x="3853" y="179"/>
                      <a:pt x="3332" y="661"/>
                    </a:cubicBezTo>
                    <a:cubicBezTo>
                      <a:pt x="525" y="3263"/>
                      <a:pt x="0" y="9928"/>
                      <a:pt x="1461" y="18373"/>
                    </a:cubicBezTo>
                    <a:cubicBezTo>
                      <a:pt x="2922" y="26818"/>
                      <a:pt x="1255" y="40354"/>
                      <a:pt x="2602" y="44006"/>
                    </a:cubicBezTo>
                    <a:cubicBezTo>
                      <a:pt x="3282" y="45849"/>
                      <a:pt x="4711" y="46465"/>
                      <a:pt x="5973" y="46465"/>
                    </a:cubicBezTo>
                    <a:cubicBezTo>
                      <a:pt x="7210" y="46465"/>
                      <a:pt x="8286" y="45872"/>
                      <a:pt x="8331" y="45261"/>
                    </a:cubicBezTo>
                    <a:cubicBezTo>
                      <a:pt x="8445" y="44006"/>
                      <a:pt x="8445" y="30767"/>
                      <a:pt x="9176" y="20975"/>
                    </a:cubicBezTo>
                    <a:cubicBezTo>
                      <a:pt x="9906" y="11183"/>
                      <a:pt x="13239" y="8581"/>
                      <a:pt x="13239" y="8581"/>
                    </a:cubicBezTo>
                    <a:lnTo>
                      <a:pt x="13239" y="8581"/>
                    </a:lnTo>
                    <a:cubicBezTo>
                      <a:pt x="11458" y="18259"/>
                      <a:pt x="10522" y="42226"/>
                      <a:pt x="10728" y="45056"/>
                    </a:cubicBezTo>
                    <a:cubicBezTo>
                      <a:pt x="10823" y="46359"/>
                      <a:pt x="11258" y="47077"/>
                      <a:pt x="11717" y="47077"/>
                    </a:cubicBezTo>
                    <a:cubicBezTo>
                      <a:pt x="12247" y="47077"/>
                      <a:pt x="12809" y="46121"/>
                      <a:pt x="12919" y="44006"/>
                    </a:cubicBezTo>
                    <a:cubicBezTo>
                      <a:pt x="13147" y="39738"/>
                      <a:pt x="16571" y="11389"/>
                      <a:pt x="16982" y="9517"/>
                    </a:cubicBezTo>
                    <a:cubicBezTo>
                      <a:pt x="17393" y="7645"/>
                      <a:pt x="17507" y="7212"/>
                      <a:pt x="16366" y="5865"/>
                    </a:cubicBezTo>
                    <a:cubicBezTo>
                      <a:pt x="15202" y="4518"/>
                      <a:pt x="15932" y="3674"/>
                      <a:pt x="14494" y="2532"/>
                    </a:cubicBezTo>
                    <a:cubicBezTo>
                      <a:pt x="13033" y="1391"/>
                      <a:pt x="12600" y="1688"/>
                      <a:pt x="9062" y="1391"/>
                    </a:cubicBezTo>
                    <a:cubicBezTo>
                      <a:pt x="6519" y="1162"/>
                      <a:pt x="5627"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3"/>
              <p:cNvSpPr/>
              <p:nvPr/>
            </p:nvSpPr>
            <p:spPr>
              <a:xfrm>
                <a:off x="5757616" y="2398661"/>
                <a:ext cx="1243096" cy="373050"/>
              </a:xfrm>
              <a:custGeom>
                <a:avLst/>
                <a:gdLst/>
                <a:ahLst/>
                <a:cxnLst/>
                <a:rect l="l" t="t" r="r" b="b"/>
                <a:pathLst>
                  <a:path w="54189" h="16262" extrusionOk="0">
                    <a:moveTo>
                      <a:pt x="53869" y="1"/>
                    </a:moveTo>
                    <a:cubicBezTo>
                      <a:pt x="48322" y="1713"/>
                      <a:pt x="42365" y="1781"/>
                      <a:pt x="36544" y="2398"/>
                    </a:cubicBezTo>
                    <a:cubicBezTo>
                      <a:pt x="30427" y="3060"/>
                      <a:pt x="24378" y="4338"/>
                      <a:pt x="18352" y="5616"/>
                    </a:cubicBezTo>
                    <a:cubicBezTo>
                      <a:pt x="15408" y="6232"/>
                      <a:pt x="12395" y="6871"/>
                      <a:pt x="9656" y="8172"/>
                    </a:cubicBezTo>
                    <a:cubicBezTo>
                      <a:pt x="8697" y="8606"/>
                      <a:pt x="7716" y="9200"/>
                      <a:pt x="7259" y="10158"/>
                    </a:cubicBezTo>
                    <a:cubicBezTo>
                      <a:pt x="7576" y="10311"/>
                      <a:pt x="7928" y="10387"/>
                      <a:pt x="8283" y="10387"/>
                    </a:cubicBezTo>
                    <a:cubicBezTo>
                      <a:pt x="8722" y="10387"/>
                      <a:pt x="9163" y="10271"/>
                      <a:pt x="9542" y="10044"/>
                    </a:cubicBezTo>
                    <a:lnTo>
                      <a:pt x="9542" y="10044"/>
                    </a:lnTo>
                    <a:cubicBezTo>
                      <a:pt x="9610" y="11163"/>
                      <a:pt x="8834" y="12212"/>
                      <a:pt x="7853" y="12715"/>
                    </a:cubicBezTo>
                    <a:cubicBezTo>
                      <a:pt x="6952" y="13185"/>
                      <a:pt x="5942" y="13289"/>
                      <a:pt x="4937" y="13289"/>
                    </a:cubicBezTo>
                    <a:cubicBezTo>
                      <a:pt x="4821" y="13289"/>
                      <a:pt x="4705" y="13288"/>
                      <a:pt x="4589" y="13285"/>
                    </a:cubicBezTo>
                    <a:cubicBezTo>
                      <a:pt x="3950" y="13262"/>
                      <a:pt x="3311" y="13194"/>
                      <a:pt x="2694" y="12989"/>
                    </a:cubicBezTo>
                    <a:cubicBezTo>
                      <a:pt x="1553" y="12578"/>
                      <a:pt x="708" y="11642"/>
                      <a:pt x="1" y="10615"/>
                    </a:cubicBezTo>
                    <a:lnTo>
                      <a:pt x="1" y="10615"/>
                    </a:lnTo>
                    <a:cubicBezTo>
                      <a:pt x="206" y="13034"/>
                      <a:pt x="1599" y="14678"/>
                      <a:pt x="3219" y="15499"/>
                    </a:cubicBezTo>
                    <a:cubicBezTo>
                      <a:pt x="4174" y="15982"/>
                      <a:pt x="5239" y="16262"/>
                      <a:pt x="6265" y="16262"/>
                    </a:cubicBezTo>
                    <a:cubicBezTo>
                      <a:pt x="7471" y="16262"/>
                      <a:pt x="8622" y="15875"/>
                      <a:pt x="9473" y="14974"/>
                    </a:cubicBezTo>
                    <a:cubicBezTo>
                      <a:pt x="11025" y="13308"/>
                      <a:pt x="11550" y="11847"/>
                      <a:pt x="15408" y="10295"/>
                    </a:cubicBezTo>
                    <a:cubicBezTo>
                      <a:pt x="19265" y="8720"/>
                      <a:pt x="52088" y="4246"/>
                      <a:pt x="53549" y="3425"/>
                    </a:cubicBezTo>
                    <a:cubicBezTo>
                      <a:pt x="54142" y="3082"/>
                      <a:pt x="54188" y="1622"/>
                      <a:pt x="53869"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3"/>
              <p:cNvSpPr/>
              <p:nvPr/>
            </p:nvSpPr>
            <p:spPr>
              <a:xfrm>
                <a:off x="5809462" y="2808151"/>
                <a:ext cx="220476" cy="1051799"/>
              </a:xfrm>
              <a:custGeom>
                <a:avLst/>
                <a:gdLst/>
                <a:ahLst/>
                <a:cxnLst/>
                <a:rect l="l" t="t" r="r" b="b"/>
                <a:pathLst>
                  <a:path w="9611" h="45850" extrusionOk="0">
                    <a:moveTo>
                      <a:pt x="138" y="0"/>
                    </a:moveTo>
                    <a:cubicBezTo>
                      <a:pt x="92" y="23"/>
                      <a:pt x="46" y="46"/>
                      <a:pt x="1" y="69"/>
                    </a:cubicBezTo>
                    <a:cubicBezTo>
                      <a:pt x="1964" y="366"/>
                      <a:pt x="3584" y="1667"/>
                      <a:pt x="5113" y="2922"/>
                    </a:cubicBezTo>
                    <a:cubicBezTo>
                      <a:pt x="5250" y="3036"/>
                      <a:pt x="5387" y="3150"/>
                      <a:pt x="5524" y="3264"/>
                    </a:cubicBezTo>
                    <a:cubicBezTo>
                      <a:pt x="6437" y="4018"/>
                      <a:pt x="7396" y="4816"/>
                      <a:pt x="7807" y="5935"/>
                    </a:cubicBezTo>
                    <a:cubicBezTo>
                      <a:pt x="8149" y="6916"/>
                      <a:pt x="8012" y="8012"/>
                      <a:pt x="7875" y="9039"/>
                    </a:cubicBezTo>
                    <a:cubicBezTo>
                      <a:pt x="6506" y="18991"/>
                      <a:pt x="4680" y="28874"/>
                      <a:pt x="4086" y="38895"/>
                    </a:cubicBezTo>
                    <a:cubicBezTo>
                      <a:pt x="3949" y="41040"/>
                      <a:pt x="3881" y="43209"/>
                      <a:pt x="3379" y="45308"/>
                    </a:cubicBezTo>
                    <a:cubicBezTo>
                      <a:pt x="3356" y="45377"/>
                      <a:pt x="3333" y="45445"/>
                      <a:pt x="3310" y="45537"/>
                    </a:cubicBezTo>
                    <a:cubicBezTo>
                      <a:pt x="3465" y="45743"/>
                      <a:pt x="3641" y="45850"/>
                      <a:pt x="3820" y="45850"/>
                    </a:cubicBezTo>
                    <a:cubicBezTo>
                      <a:pt x="4356" y="45850"/>
                      <a:pt x="4920" y="44895"/>
                      <a:pt x="5022" y="42775"/>
                    </a:cubicBezTo>
                    <a:cubicBezTo>
                      <a:pt x="5250" y="38507"/>
                      <a:pt x="8674" y="10158"/>
                      <a:pt x="9085" y="8286"/>
                    </a:cubicBezTo>
                    <a:cubicBezTo>
                      <a:pt x="9496" y="6414"/>
                      <a:pt x="9610" y="5981"/>
                      <a:pt x="8469" y="4634"/>
                    </a:cubicBezTo>
                    <a:cubicBezTo>
                      <a:pt x="7305" y="3287"/>
                      <a:pt x="8035" y="2443"/>
                      <a:pt x="6597" y="1301"/>
                    </a:cubicBezTo>
                    <a:cubicBezTo>
                      <a:pt x="5136" y="160"/>
                      <a:pt x="4703" y="457"/>
                      <a:pt x="1165" y="160"/>
                    </a:cubicBezTo>
                    <a:cubicBezTo>
                      <a:pt x="777" y="114"/>
                      <a:pt x="434" y="69"/>
                      <a:pt x="138" y="0"/>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3"/>
              <p:cNvSpPr/>
              <p:nvPr/>
            </p:nvSpPr>
            <p:spPr>
              <a:xfrm>
                <a:off x="5743485" y="2944212"/>
                <a:ext cx="202652" cy="901588"/>
              </a:xfrm>
              <a:custGeom>
                <a:avLst/>
                <a:gdLst/>
                <a:ahLst/>
                <a:cxnLst/>
                <a:rect l="l" t="t" r="r" b="b"/>
                <a:pathLst>
                  <a:path w="8834" h="39302" extrusionOk="0">
                    <a:moveTo>
                      <a:pt x="8697" y="0"/>
                    </a:moveTo>
                    <a:cubicBezTo>
                      <a:pt x="7502" y="0"/>
                      <a:pt x="6487" y="845"/>
                      <a:pt x="5387" y="1351"/>
                    </a:cubicBezTo>
                    <a:cubicBezTo>
                      <a:pt x="4965" y="1557"/>
                      <a:pt x="4458" y="1673"/>
                      <a:pt x="3971" y="1673"/>
                    </a:cubicBezTo>
                    <a:cubicBezTo>
                      <a:pt x="3168" y="1673"/>
                      <a:pt x="2419" y="1359"/>
                      <a:pt x="2192" y="620"/>
                    </a:cubicBezTo>
                    <a:cubicBezTo>
                      <a:pt x="1644" y="871"/>
                      <a:pt x="1507" y="1602"/>
                      <a:pt x="1461" y="2218"/>
                    </a:cubicBezTo>
                    <a:cubicBezTo>
                      <a:pt x="1210" y="6532"/>
                      <a:pt x="2352" y="10846"/>
                      <a:pt x="1941" y="15137"/>
                    </a:cubicBezTo>
                    <a:cubicBezTo>
                      <a:pt x="1781" y="16917"/>
                      <a:pt x="1347" y="18675"/>
                      <a:pt x="1073" y="20455"/>
                    </a:cubicBezTo>
                    <a:cubicBezTo>
                      <a:pt x="206" y="26139"/>
                      <a:pt x="1028" y="31982"/>
                      <a:pt x="297" y="37688"/>
                    </a:cubicBezTo>
                    <a:cubicBezTo>
                      <a:pt x="229" y="38191"/>
                      <a:pt x="160" y="38693"/>
                      <a:pt x="1" y="39172"/>
                    </a:cubicBezTo>
                    <a:cubicBezTo>
                      <a:pt x="326" y="39262"/>
                      <a:pt x="656" y="39302"/>
                      <a:pt x="975" y="39302"/>
                    </a:cubicBezTo>
                    <a:cubicBezTo>
                      <a:pt x="2196" y="39302"/>
                      <a:pt x="3256" y="38715"/>
                      <a:pt x="3310" y="38099"/>
                    </a:cubicBezTo>
                    <a:cubicBezTo>
                      <a:pt x="3424" y="36844"/>
                      <a:pt x="3424" y="23605"/>
                      <a:pt x="4155" y="13813"/>
                    </a:cubicBezTo>
                    <a:cubicBezTo>
                      <a:pt x="4885" y="4021"/>
                      <a:pt x="8218" y="1419"/>
                      <a:pt x="8218" y="1419"/>
                    </a:cubicBezTo>
                    <a:lnTo>
                      <a:pt x="8218" y="1419"/>
                    </a:lnTo>
                    <a:cubicBezTo>
                      <a:pt x="8172" y="1647"/>
                      <a:pt x="8126" y="1921"/>
                      <a:pt x="8081" y="2172"/>
                    </a:cubicBezTo>
                    <a:cubicBezTo>
                      <a:pt x="8332" y="1442"/>
                      <a:pt x="8583" y="711"/>
                      <a:pt x="8834" y="4"/>
                    </a:cubicBezTo>
                    <a:cubicBezTo>
                      <a:pt x="8788" y="1"/>
                      <a:pt x="8742" y="0"/>
                      <a:pt x="8697" y="0"/>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43"/>
              <p:cNvSpPr/>
              <p:nvPr/>
            </p:nvSpPr>
            <p:spPr>
              <a:xfrm>
                <a:off x="5634562" y="2509854"/>
                <a:ext cx="118944" cy="232038"/>
              </a:xfrm>
              <a:custGeom>
                <a:avLst/>
                <a:gdLst/>
                <a:ahLst/>
                <a:cxnLst/>
                <a:rect l="l" t="t" r="r" b="b"/>
                <a:pathLst>
                  <a:path w="5185" h="10115" extrusionOk="0">
                    <a:moveTo>
                      <a:pt x="3658" y="0"/>
                    </a:moveTo>
                    <a:cubicBezTo>
                      <a:pt x="3546" y="0"/>
                      <a:pt x="3429" y="5"/>
                      <a:pt x="3311" y="16"/>
                    </a:cubicBezTo>
                    <a:cubicBezTo>
                      <a:pt x="3539" y="655"/>
                      <a:pt x="3516" y="1385"/>
                      <a:pt x="3196" y="2024"/>
                    </a:cubicBezTo>
                    <a:cubicBezTo>
                      <a:pt x="2900" y="2572"/>
                      <a:pt x="2466" y="3052"/>
                      <a:pt x="2261" y="3645"/>
                    </a:cubicBezTo>
                    <a:cubicBezTo>
                      <a:pt x="2078" y="4193"/>
                      <a:pt x="2101" y="4786"/>
                      <a:pt x="1964" y="5357"/>
                    </a:cubicBezTo>
                    <a:cubicBezTo>
                      <a:pt x="1622" y="6886"/>
                      <a:pt x="754" y="8187"/>
                      <a:pt x="1" y="9534"/>
                    </a:cubicBezTo>
                    <a:cubicBezTo>
                      <a:pt x="450" y="9953"/>
                      <a:pt x="933" y="10114"/>
                      <a:pt x="1377" y="10114"/>
                    </a:cubicBezTo>
                    <a:cubicBezTo>
                      <a:pt x="1950" y="10114"/>
                      <a:pt x="2457" y="9845"/>
                      <a:pt x="2740" y="9511"/>
                    </a:cubicBezTo>
                    <a:cubicBezTo>
                      <a:pt x="3379" y="8781"/>
                      <a:pt x="3676" y="3873"/>
                      <a:pt x="4840" y="1180"/>
                    </a:cubicBezTo>
                    <a:cubicBezTo>
                      <a:pt x="5184" y="330"/>
                      <a:pt x="4541" y="0"/>
                      <a:pt x="3658" y="0"/>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43"/>
              <p:cNvSpPr/>
              <p:nvPr/>
            </p:nvSpPr>
            <p:spPr>
              <a:xfrm>
                <a:off x="5669134" y="2262141"/>
                <a:ext cx="64416" cy="79602"/>
              </a:xfrm>
              <a:custGeom>
                <a:avLst/>
                <a:gdLst/>
                <a:ahLst/>
                <a:cxnLst/>
                <a:rect l="l" t="t" r="r" b="b"/>
                <a:pathLst>
                  <a:path w="2808" h="3470" extrusionOk="0">
                    <a:moveTo>
                      <a:pt x="1024" y="0"/>
                    </a:moveTo>
                    <a:cubicBezTo>
                      <a:pt x="936" y="0"/>
                      <a:pt x="846" y="13"/>
                      <a:pt x="754" y="40"/>
                    </a:cubicBezTo>
                    <a:cubicBezTo>
                      <a:pt x="69" y="223"/>
                      <a:pt x="0" y="1090"/>
                      <a:pt x="160" y="1661"/>
                    </a:cubicBezTo>
                    <a:cubicBezTo>
                      <a:pt x="320" y="2346"/>
                      <a:pt x="594" y="2962"/>
                      <a:pt x="1187" y="3350"/>
                    </a:cubicBezTo>
                    <a:cubicBezTo>
                      <a:pt x="1324" y="3430"/>
                      <a:pt x="1484" y="3470"/>
                      <a:pt x="1644" y="3470"/>
                    </a:cubicBezTo>
                    <a:cubicBezTo>
                      <a:pt x="1804" y="3470"/>
                      <a:pt x="1963" y="3430"/>
                      <a:pt x="2100" y="3350"/>
                    </a:cubicBezTo>
                    <a:cubicBezTo>
                      <a:pt x="2169" y="3304"/>
                      <a:pt x="2214" y="3259"/>
                      <a:pt x="2283" y="3213"/>
                    </a:cubicBezTo>
                    <a:cubicBezTo>
                      <a:pt x="2808" y="2734"/>
                      <a:pt x="2466" y="1866"/>
                      <a:pt x="2329" y="1296"/>
                    </a:cubicBezTo>
                    <a:cubicBezTo>
                      <a:pt x="2188" y="692"/>
                      <a:pt x="1675" y="0"/>
                      <a:pt x="1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3"/>
              <p:cNvSpPr/>
              <p:nvPr/>
            </p:nvSpPr>
            <p:spPr>
              <a:xfrm>
                <a:off x="5536651" y="2383979"/>
                <a:ext cx="72812" cy="55102"/>
              </a:xfrm>
              <a:custGeom>
                <a:avLst/>
                <a:gdLst/>
                <a:ahLst/>
                <a:cxnLst/>
                <a:rect l="l" t="t" r="r" b="b"/>
                <a:pathLst>
                  <a:path w="3174" h="2402" extrusionOk="0">
                    <a:moveTo>
                      <a:pt x="1145" y="1"/>
                    </a:moveTo>
                    <a:cubicBezTo>
                      <a:pt x="887" y="1"/>
                      <a:pt x="641" y="84"/>
                      <a:pt x="480" y="299"/>
                    </a:cubicBezTo>
                    <a:cubicBezTo>
                      <a:pt x="1" y="983"/>
                      <a:pt x="754" y="1668"/>
                      <a:pt x="1233" y="2033"/>
                    </a:cubicBezTo>
                    <a:cubicBezTo>
                      <a:pt x="1491" y="2217"/>
                      <a:pt x="1919" y="2401"/>
                      <a:pt x="2293" y="2401"/>
                    </a:cubicBezTo>
                    <a:cubicBezTo>
                      <a:pt x="2615" y="2401"/>
                      <a:pt x="2896" y="2264"/>
                      <a:pt x="2991" y="1874"/>
                    </a:cubicBezTo>
                    <a:cubicBezTo>
                      <a:pt x="3173" y="1166"/>
                      <a:pt x="2489" y="618"/>
                      <a:pt x="1964" y="253"/>
                    </a:cubicBezTo>
                    <a:cubicBezTo>
                      <a:pt x="1746" y="108"/>
                      <a:pt x="1438"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43"/>
              <p:cNvSpPr/>
              <p:nvPr/>
            </p:nvSpPr>
            <p:spPr>
              <a:xfrm>
                <a:off x="5465442" y="2523297"/>
                <a:ext cx="70518" cy="51042"/>
              </a:xfrm>
              <a:custGeom>
                <a:avLst/>
                <a:gdLst/>
                <a:ahLst/>
                <a:cxnLst/>
                <a:rect l="l" t="t" r="r" b="b"/>
                <a:pathLst>
                  <a:path w="3074" h="2225" extrusionOk="0">
                    <a:moveTo>
                      <a:pt x="1187" y="0"/>
                    </a:moveTo>
                    <a:cubicBezTo>
                      <a:pt x="1005" y="0"/>
                      <a:pt x="845" y="23"/>
                      <a:pt x="662" y="92"/>
                    </a:cubicBezTo>
                    <a:cubicBezTo>
                      <a:pt x="594" y="115"/>
                      <a:pt x="525" y="137"/>
                      <a:pt x="457" y="206"/>
                    </a:cubicBezTo>
                    <a:cubicBezTo>
                      <a:pt x="69" y="274"/>
                      <a:pt x="0" y="708"/>
                      <a:pt x="114" y="1005"/>
                    </a:cubicBezTo>
                    <a:cubicBezTo>
                      <a:pt x="106" y="984"/>
                      <a:pt x="101" y="976"/>
                      <a:pt x="99" y="976"/>
                    </a:cubicBezTo>
                    <a:cubicBezTo>
                      <a:pt x="84" y="976"/>
                      <a:pt x="209" y="1396"/>
                      <a:pt x="229" y="1416"/>
                    </a:cubicBezTo>
                    <a:cubicBezTo>
                      <a:pt x="320" y="1575"/>
                      <a:pt x="457" y="1689"/>
                      <a:pt x="594" y="1804"/>
                    </a:cubicBezTo>
                    <a:cubicBezTo>
                      <a:pt x="913" y="2077"/>
                      <a:pt x="1256" y="2169"/>
                      <a:pt x="1667" y="2214"/>
                    </a:cubicBezTo>
                    <a:cubicBezTo>
                      <a:pt x="1722" y="2221"/>
                      <a:pt x="1779" y="2224"/>
                      <a:pt x="1837" y="2224"/>
                    </a:cubicBezTo>
                    <a:cubicBezTo>
                      <a:pt x="2405" y="2224"/>
                      <a:pt x="3073" y="1918"/>
                      <a:pt x="2990" y="1256"/>
                    </a:cubicBezTo>
                    <a:cubicBezTo>
                      <a:pt x="2922" y="731"/>
                      <a:pt x="2443" y="434"/>
                      <a:pt x="2009" y="206"/>
                    </a:cubicBezTo>
                    <a:cubicBezTo>
                      <a:pt x="1758" y="92"/>
                      <a:pt x="1484" y="23"/>
                      <a:pt x="1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43"/>
              <p:cNvSpPr/>
              <p:nvPr/>
            </p:nvSpPr>
            <p:spPr>
              <a:xfrm>
                <a:off x="5423025" y="2689824"/>
                <a:ext cx="97931" cy="49757"/>
              </a:xfrm>
              <a:custGeom>
                <a:avLst/>
                <a:gdLst/>
                <a:ahLst/>
                <a:cxnLst/>
                <a:rect l="l" t="t" r="r" b="b"/>
                <a:pathLst>
                  <a:path w="4269" h="2169" extrusionOk="0">
                    <a:moveTo>
                      <a:pt x="2314" y="1"/>
                    </a:moveTo>
                    <a:cubicBezTo>
                      <a:pt x="1878" y="1"/>
                      <a:pt x="1444" y="56"/>
                      <a:pt x="1028" y="228"/>
                    </a:cubicBezTo>
                    <a:cubicBezTo>
                      <a:pt x="640" y="388"/>
                      <a:pt x="0" y="913"/>
                      <a:pt x="160" y="1438"/>
                    </a:cubicBezTo>
                    <a:cubicBezTo>
                      <a:pt x="297" y="1940"/>
                      <a:pt x="982" y="2168"/>
                      <a:pt x="1416" y="2168"/>
                    </a:cubicBezTo>
                    <a:cubicBezTo>
                      <a:pt x="2169" y="2168"/>
                      <a:pt x="2831" y="1849"/>
                      <a:pt x="3493" y="1529"/>
                    </a:cubicBezTo>
                    <a:cubicBezTo>
                      <a:pt x="4269" y="1141"/>
                      <a:pt x="3812" y="91"/>
                      <a:pt x="3082" y="45"/>
                    </a:cubicBezTo>
                    <a:cubicBezTo>
                      <a:pt x="2828" y="20"/>
                      <a:pt x="2570" y="1"/>
                      <a:pt x="2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3"/>
              <p:cNvSpPr/>
              <p:nvPr/>
            </p:nvSpPr>
            <p:spPr>
              <a:xfrm>
                <a:off x="5431398" y="2874106"/>
                <a:ext cx="71229" cy="45559"/>
              </a:xfrm>
              <a:custGeom>
                <a:avLst/>
                <a:gdLst/>
                <a:ahLst/>
                <a:cxnLst/>
                <a:rect l="l" t="t" r="r" b="b"/>
                <a:pathLst>
                  <a:path w="3105" h="1986" extrusionOk="0">
                    <a:moveTo>
                      <a:pt x="1642" y="1"/>
                    </a:moveTo>
                    <a:cubicBezTo>
                      <a:pt x="1149" y="1"/>
                      <a:pt x="661" y="160"/>
                      <a:pt x="389" y="503"/>
                    </a:cubicBezTo>
                    <a:cubicBezTo>
                      <a:pt x="92" y="869"/>
                      <a:pt x="1" y="1599"/>
                      <a:pt x="571" y="1850"/>
                    </a:cubicBezTo>
                    <a:cubicBezTo>
                      <a:pt x="788" y="1939"/>
                      <a:pt x="983" y="1986"/>
                      <a:pt x="1184" y="1986"/>
                    </a:cubicBezTo>
                    <a:cubicBezTo>
                      <a:pt x="1344" y="1986"/>
                      <a:pt x="1508" y="1956"/>
                      <a:pt x="1690" y="1896"/>
                    </a:cubicBezTo>
                    <a:cubicBezTo>
                      <a:pt x="2009" y="1782"/>
                      <a:pt x="2283" y="1622"/>
                      <a:pt x="2511" y="1394"/>
                    </a:cubicBezTo>
                    <a:cubicBezTo>
                      <a:pt x="2648" y="1234"/>
                      <a:pt x="3105" y="595"/>
                      <a:pt x="2854" y="389"/>
                    </a:cubicBezTo>
                    <a:cubicBezTo>
                      <a:pt x="2558" y="137"/>
                      <a:pt x="2098" y="1"/>
                      <a:pt x="1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43"/>
              <p:cNvSpPr/>
              <p:nvPr/>
            </p:nvSpPr>
            <p:spPr>
              <a:xfrm>
                <a:off x="6183328" y="2976673"/>
                <a:ext cx="59713" cy="66595"/>
              </a:xfrm>
              <a:custGeom>
                <a:avLst/>
                <a:gdLst/>
                <a:ahLst/>
                <a:cxnLst/>
                <a:rect l="l" t="t" r="r" b="b"/>
                <a:pathLst>
                  <a:path w="2603" h="2903" extrusionOk="0">
                    <a:moveTo>
                      <a:pt x="902" y="0"/>
                    </a:moveTo>
                    <a:cubicBezTo>
                      <a:pt x="734" y="0"/>
                      <a:pt x="558" y="69"/>
                      <a:pt x="457" y="187"/>
                    </a:cubicBezTo>
                    <a:cubicBezTo>
                      <a:pt x="1" y="712"/>
                      <a:pt x="275" y="1328"/>
                      <a:pt x="526" y="1899"/>
                    </a:cubicBezTo>
                    <a:cubicBezTo>
                      <a:pt x="723" y="2332"/>
                      <a:pt x="1091" y="2902"/>
                      <a:pt x="1614" y="2902"/>
                    </a:cubicBezTo>
                    <a:cubicBezTo>
                      <a:pt x="1696" y="2902"/>
                      <a:pt x="1782" y="2888"/>
                      <a:pt x="1873" y="2857"/>
                    </a:cubicBezTo>
                    <a:cubicBezTo>
                      <a:pt x="2603" y="2629"/>
                      <a:pt x="2375" y="1807"/>
                      <a:pt x="2055" y="1351"/>
                    </a:cubicBezTo>
                    <a:cubicBezTo>
                      <a:pt x="1736" y="849"/>
                      <a:pt x="1667" y="255"/>
                      <a:pt x="1074" y="27"/>
                    </a:cubicBezTo>
                    <a:cubicBezTo>
                      <a:pt x="1020" y="9"/>
                      <a:pt x="962" y="0"/>
                      <a:pt x="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43"/>
              <p:cNvSpPr/>
              <p:nvPr/>
            </p:nvSpPr>
            <p:spPr>
              <a:xfrm>
                <a:off x="6255592" y="2921708"/>
                <a:ext cx="67581" cy="42141"/>
              </a:xfrm>
              <a:custGeom>
                <a:avLst/>
                <a:gdLst/>
                <a:ahLst/>
                <a:cxnLst/>
                <a:rect l="l" t="t" r="r" b="b"/>
                <a:pathLst>
                  <a:path w="2946" h="1837" extrusionOk="0">
                    <a:moveTo>
                      <a:pt x="920" y="0"/>
                    </a:moveTo>
                    <a:cubicBezTo>
                      <a:pt x="779" y="0"/>
                      <a:pt x="641" y="19"/>
                      <a:pt x="503" y="72"/>
                    </a:cubicBezTo>
                    <a:cubicBezTo>
                      <a:pt x="297" y="163"/>
                      <a:pt x="1" y="369"/>
                      <a:pt x="24" y="620"/>
                    </a:cubicBezTo>
                    <a:cubicBezTo>
                      <a:pt x="92" y="1304"/>
                      <a:pt x="754" y="1487"/>
                      <a:pt x="1302" y="1670"/>
                    </a:cubicBezTo>
                    <a:cubicBezTo>
                      <a:pt x="1565" y="1740"/>
                      <a:pt x="1827" y="1837"/>
                      <a:pt x="2101" y="1837"/>
                    </a:cubicBezTo>
                    <a:cubicBezTo>
                      <a:pt x="2183" y="1837"/>
                      <a:pt x="2267" y="1828"/>
                      <a:pt x="2352" y="1807"/>
                    </a:cubicBezTo>
                    <a:cubicBezTo>
                      <a:pt x="2648" y="1715"/>
                      <a:pt x="2945" y="1419"/>
                      <a:pt x="2945" y="1076"/>
                    </a:cubicBezTo>
                    <a:cubicBezTo>
                      <a:pt x="2945" y="255"/>
                      <a:pt x="2032" y="163"/>
                      <a:pt x="1416" y="49"/>
                    </a:cubicBezTo>
                    <a:cubicBezTo>
                      <a:pt x="1245" y="25"/>
                      <a:pt x="1081" y="0"/>
                      <a:pt x="9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2" name="Google Shape;1762;p43"/>
            <p:cNvGrpSpPr/>
            <p:nvPr/>
          </p:nvGrpSpPr>
          <p:grpSpPr>
            <a:xfrm>
              <a:off x="5919086" y="2651664"/>
              <a:ext cx="2193050" cy="2107903"/>
              <a:chOff x="5141572" y="2866917"/>
              <a:chExt cx="1730353" cy="1663171"/>
            </a:xfrm>
          </p:grpSpPr>
          <p:sp>
            <p:nvSpPr>
              <p:cNvPr id="1763" name="Google Shape;1763;p43"/>
              <p:cNvSpPr/>
              <p:nvPr/>
            </p:nvSpPr>
            <p:spPr>
              <a:xfrm>
                <a:off x="5728860" y="3733920"/>
                <a:ext cx="221299" cy="224023"/>
              </a:xfrm>
              <a:custGeom>
                <a:avLst/>
                <a:gdLst/>
                <a:ahLst/>
                <a:cxnLst/>
                <a:rect l="l" t="t" r="r" b="b"/>
                <a:pathLst>
                  <a:path w="2106" h="2132" extrusionOk="0">
                    <a:moveTo>
                      <a:pt x="1378" y="1"/>
                    </a:moveTo>
                    <a:lnTo>
                      <a:pt x="0" y="1405"/>
                    </a:lnTo>
                    <a:lnTo>
                      <a:pt x="727" y="2131"/>
                    </a:lnTo>
                    <a:lnTo>
                      <a:pt x="2105" y="753"/>
                    </a:lnTo>
                    <a:lnTo>
                      <a:pt x="13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3"/>
              <p:cNvSpPr/>
              <p:nvPr/>
            </p:nvSpPr>
            <p:spPr>
              <a:xfrm>
                <a:off x="5784131" y="3072976"/>
                <a:ext cx="998264" cy="645276"/>
              </a:xfrm>
              <a:custGeom>
                <a:avLst/>
                <a:gdLst/>
                <a:ahLst/>
                <a:cxnLst/>
                <a:rect l="l" t="t" r="r" b="b"/>
                <a:pathLst>
                  <a:path w="9500" h="6141" extrusionOk="0">
                    <a:moveTo>
                      <a:pt x="8371" y="0"/>
                    </a:moveTo>
                    <a:lnTo>
                      <a:pt x="0" y="3609"/>
                    </a:lnTo>
                    <a:cubicBezTo>
                      <a:pt x="101" y="4512"/>
                      <a:pt x="451" y="5414"/>
                      <a:pt x="1053" y="6141"/>
                    </a:cubicBezTo>
                    <a:lnTo>
                      <a:pt x="9499" y="2507"/>
                    </a:lnTo>
                    <a:cubicBezTo>
                      <a:pt x="9399" y="1604"/>
                      <a:pt x="9023" y="727"/>
                      <a:pt x="8371" y="0"/>
                    </a:cubicBezTo>
                    <a:close/>
                  </a:path>
                </a:pathLst>
              </a:custGeom>
              <a:solidFill>
                <a:srgbClr val="FFFFFF">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3"/>
              <p:cNvSpPr/>
              <p:nvPr/>
            </p:nvSpPr>
            <p:spPr>
              <a:xfrm>
                <a:off x="5697231" y="2866917"/>
                <a:ext cx="1174694" cy="1070206"/>
              </a:xfrm>
              <a:custGeom>
                <a:avLst/>
                <a:gdLst/>
                <a:ahLst/>
                <a:cxnLst/>
                <a:rect l="l" t="t" r="r" b="b"/>
                <a:pathLst>
                  <a:path w="11179" h="10185" extrusionOk="0">
                    <a:moveTo>
                      <a:pt x="5589" y="1322"/>
                    </a:moveTo>
                    <a:cubicBezTo>
                      <a:pt x="6554" y="1322"/>
                      <a:pt x="7519" y="1686"/>
                      <a:pt x="8246" y="2412"/>
                    </a:cubicBezTo>
                    <a:cubicBezTo>
                      <a:pt x="9725" y="3891"/>
                      <a:pt x="9725" y="6272"/>
                      <a:pt x="8246" y="7751"/>
                    </a:cubicBezTo>
                    <a:cubicBezTo>
                      <a:pt x="7519" y="8490"/>
                      <a:pt x="6554" y="8860"/>
                      <a:pt x="5589" y="8860"/>
                    </a:cubicBezTo>
                    <a:cubicBezTo>
                      <a:pt x="4624" y="8860"/>
                      <a:pt x="3659" y="8490"/>
                      <a:pt x="2933" y="7751"/>
                    </a:cubicBezTo>
                    <a:cubicBezTo>
                      <a:pt x="1454" y="6272"/>
                      <a:pt x="1454" y="3891"/>
                      <a:pt x="2933" y="2412"/>
                    </a:cubicBezTo>
                    <a:cubicBezTo>
                      <a:pt x="3659" y="1686"/>
                      <a:pt x="4624" y="1322"/>
                      <a:pt x="5589" y="1322"/>
                    </a:cubicBezTo>
                    <a:close/>
                    <a:moveTo>
                      <a:pt x="5589" y="0"/>
                    </a:moveTo>
                    <a:cubicBezTo>
                      <a:pt x="4280" y="0"/>
                      <a:pt x="2970" y="495"/>
                      <a:pt x="1980" y="1485"/>
                    </a:cubicBezTo>
                    <a:cubicBezTo>
                      <a:pt x="0" y="3465"/>
                      <a:pt x="0" y="6698"/>
                      <a:pt x="1980" y="8678"/>
                    </a:cubicBezTo>
                    <a:cubicBezTo>
                      <a:pt x="2973" y="9684"/>
                      <a:pt x="4282" y="10185"/>
                      <a:pt x="5592" y="10185"/>
                    </a:cubicBezTo>
                    <a:cubicBezTo>
                      <a:pt x="6895" y="10185"/>
                      <a:pt x="8199" y="9690"/>
                      <a:pt x="9198" y="8703"/>
                    </a:cubicBezTo>
                    <a:cubicBezTo>
                      <a:pt x="11178" y="6698"/>
                      <a:pt x="11178" y="3465"/>
                      <a:pt x="9198" y="1485"/>
                    </a:cubicBezTo>
                    <a:cubicBezTo>
                      <a:pt x="8208" y="495"/>
                      <a:pt x="6899" y="0"/>
                      <a:pt x="5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3"/>
              <p:cNvSpPr/>
              <p:nvPr/>
            </p:nvSpPr>
            <p:spPr>
              <a:xfrm>
                <a:off x="5707739" y="3915706"/>
                <a:ext cx="97515" cy="152781"/>
              </a:xfrm>
              <a:custGeom>
                <a:avLst/>
                <a:gdLst/>
                <a:ahLst/>
                <a:cxnLst/>
                <a:rect l="l" t="t" r="r" b="b"/>
                <a:pathLst>
                  <a:path w="928" h="1454" extrusionOk="0">
                    <a:moveTo>
                      <a:pt x="527" y="0"/>
                    </a:moveTo>
                    <a:lnTo>
                      <a:pt x="1" y="527"/>
                    </a:lnTo>
                    <a:lnTo>
                      <a:pt x="928" y="1454"/>
                    </a:lnTo>
                    <a:lnTo>
                      <a:pt x="928" y="401"/>
                    </a:lnTo>
                    <a:lnTo>
                      <a:pt x="5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3"/>
              <p:cNvSpPr/>
              <p:nvPr/>
            </p:nvSpPr>
            <p:spPr>
              <a:xfrm>
                <a:off x="5615584" y="3881450"/>
                <a:ext cx="147533" cy="89630"/>
              </a:xfrm>
              <a:custGeom>
                <a:avLst/>
                <a:gdLst/>
                <a:ahLst/>
                <a:cxnLst/>
                <a:rect l="l" t="t" r="r" b="b"/>
                <a:pathLst>
                  <a:path w="1404" h="853" extrusionOk="0">
                    <a:moveTo>
                      <a:pt x="0" y="1"/>
                    </a:moveTo>
                    <a:lnTo>
                      <a:pt x="878" y="853"/>
                    </a:lnTo>
                    <a:lnTo>
                      <a:pt x="1404" y="326"/>
                    </a:lnTo>
                    <a:lnTo>
                      <a:pt x="10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3"/>
              <p:cNvSpPr/>
              <p:nvPr/>
            </p:nvSpPr>
            <p:spPr>
              <a:xfrm>
                <a:off x="5141572" y="3881450"/>
                <a:ext cx="663688" cy="648638"/>
              </a:xfrm>
              <a:custGeom>
                <a:avLst/>
                <a:gdLst/>
                <a:ahLst/>
                <a:cxnLst/>
                <a:rect l="l" t="t" r="r" b="b"/>
                <a:pathLst>
                  <a:path w="6316" h="6173" extrusionOk="0">
                    <a:moveTo>
                      <a:pt x="4511" y="1"/>
                    </a:moveTo>
                    <a:lnTo>
                      <a:pt x="501" y="4011"/>
                    </a:lnTo>
                    <a:cubicBezTo>
                      <a:pt x="476" y="4036"/>
                      <a:pt x="451" y="4061"/>
                      <a:pt x="426" y="4111"/>
                    </a:cubicBezTo>
                    <a:cubicBezTo>
                      <a:pt x="0" y="4612"/>
                      <a:pt x="50" y="5339"/>
                      <a:pt x="501" y="5815"/>
                    </a:cubicBezTo>
                    <a:cubicBezTo>
                      <a:pt x="752" y="6053"/>
                      <a:pt x="1078" y="6172"/>
                      <a:pt x="1404" y="6172"/>
                    </a:cubicBezTo>
                    <a:cubicBezTo>
                      <a:pt x="1729" y="6172"/>
                      <a:pt x="2055" y="6053"/>
                      <a:pt x="2306" y="5815"/>
                    </a:cubicBezTo>
                    <a:lnTo>
                      <a:pt x="6316" y="1780"/>
                    </a:lnTo>
                    <a:lnTo>
                      <a:pt x="5389" y="853"/>
                    </a:lnTo>
                    <a:lnTo>
                      <a:pt x="45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3"/>
              <p:cNvSpPr/>
              <p:nvPr/>
            </p:nvSpPr>
            <p:spPr>
              <a:xfrm>
                <a:off x="5141572" y="3881450"/>
                <a:ext cx="566278" cy="611126"/>
              </a:xfrm>
              <a:custGeom>
                <a:avLst/>
                <a:gdLst/>
                <a:ahLst/>
                <a:cxnLst/>
                <a:rect l="l" t="t" r="r" b="b"/>
                <a:pathLst>
                  <a:path w="5389" h="5816" extrusionOk="0">
                    <a:moveTo>
                      <a:pt x="4511" y="1"/>
                    </a:moveTo>
                    <a:lnTo>
                      <a:pt x="501" y="4011"/>
                    </a:lnTo>
                    <a:cubicBezTo>
                      <a:pt x="476" y="4036"/>
                      <a:pt x="451" y="4061"/>
                      <a:pt x="426" y="4111"/>
                    </a:cubicBezTo>
                    <a:cubicBezTo>
                      <a:pt x="0" y="4612"/>
                      <a:pt x="50" y="5339"/>
                      <a:pt x="501" y="5815"/>
                    </a:cubicBezTo>
                    <a:lnTo>
                      <a:pt x="5389" y="853"/>
                    </a:lnTo>
                    <a:lnTo>
                      <a:pt x="4511"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9" name="Google Shape;499;p10">
            <a:extLst>
              <a:ext uri="{FF2B5EF4-FFF2-40B4-BE49-F238E27FC236}">
                <a16:creationId xmlns:a16="http://schemas.microsoft.com/office/drawing/2014/main" id="{05F70F53-80A0-45D3-91C4-28BAC84A09E7}"/>
              </a:ext>
            </a:extLst>
          </p:cNvPr>
          <p:cNvSpPr txBox="1"/>
          <p:nvPr/>
        </p:nvSpPr>
        <p:spPr>
          <a:xfrm>
            <a:off x="107197" y="1346372"/>
            <a:ext cx="6428017" cy="1064087"/>
          </a:xfrm>
          <a:prstGeom prst="rect">
            <a:avLst/>
          </a:prstGeom>
          <a:noFill/>
          <a:ln>
            <a:noFill/>
          </a:ln>
        </p:spPr>
        <p:txBody>
          <a:bodyPr spcFirstLastPara="1" wrap="square" lIns="129525" tIns="129525" rIns="129525" bIns="129525" anchor="t" anchorCtr="0">
            <a:noAutofit/>
          </a:bodyPr>
          <a:lstStyle/>
          <a:p>
            <a:pPr marL="0" marR="0" lvl="0" indent="0" algn="l" rtl="0">
              <a:lnSpc>
                <a:spcPct val="90000"/>
              </a:lnSpc>
              <a:spcBef>
                <a:spcPts val="0"/>
              </a:spcBef>
              <a:spcAft>
                <a:spcPts val="0"/>
              </a:spcAft>
              <a:buNone/>
            </a:pPr>
            <a:r>
              <a:rPr lang="es-MX" sz="2800" b="1" i="0" u="none" strike="noStrike" cap="none" dirty="0">
                <a:solidFill>
                  <a:schemeClr val="accent2">
                    <a:lumMod val="75000"/>
                  </a:schemeClr>
                </a:solidFill>
                <a:latin typeface="Karla" pitchFamily="2" charset="0"/>
                <a:ea typeface="Twentieth Century"/>
                <a:cs typeface="Twentieth Century"/>
                <a:sym typeface="Twentieth Century"/>
              </a:rPr>
              <a:t>PROCESOS INFLAMATORIOS “AGUDOS”</a:t>
            </a:r>
          </a:p>
          <a:p>
            <a:pPr marL="0" marR="0" lvl="0" indent="0" algn="l" rtl="0">
              <a:lnSpc>
                <a:spcPct val="90000"/>
              </a:lnSpc>
              <a:spcBef>
                <a:spcPts val="0"/>
              </a:spcBef>
              <a:spcAft>
                <a:spcPts val="0"/>
              </a:spcAft>
              <a:buNone/>
            </a:pPr>
            <a:endParaRPr lang="es-MX" sz="2800" b="1" i="0" u="none" strike="noStrike" cap="none" dirty="0">
              <a:solidFill>
                <a:schemeClr val="accent2">
                  <a:lumMod val="75000"/>
                </a:schemeClr>
              </a:solidFill>
              <a:latin typeface="Karla" pitchFamily="2" charset="0"/>
              <a:ea typeface="Twentieth Century"/>
              <a:cs typeface="Twentieth Century"/>
              <a:sym typeface="Twentieth Century"/>
            </a:endParaRPr>
          </a:p>
          <a:p>
            <a:pPr marL="0" marR="0" lvl="0" indent="0" algn="l" rtl="0">
              <a:lnSpc>
                <a:spcPct val="90000"/>
              </a:lnSpc>
              <a:spcBef>
                <a:spcPts val="0"/>
              </a:spcBef>
              <a:spcAft>
                <a:spcPts val="0"/>
              </a:spcAft>
              <a:buNone/>
            </a:pPr>
            <a:r>
              <a:rPr lang="es-MX" sz="2800" b="1" dirty="0">
                <a:solidFill>
                  <a:schemeClr val="accent2">
                    <a:lumMod val="75000"/>
                  </a:schemeClr>
                </a:solidFill>
                <a:latin typeface="Karla" pitchFamily="2" charset="0"/>
                <a:ea typeface="Twentieth Century"/>
                <a:cs typeface="Twentieth Century"/>
                <a:sym typeface="Twentieth Century"/>
              </a:rPr>
              <a:t>EDEMAS </a:t>
            </a:r>
          </a:p>
          <a:p>
            <a:pPr marL="0" marR="0" lvl="0" indent="0" algn="l" rtl="0">
              <a:lnSpc>
                <a:spcPct val="90000"/>
              </a:lnSpc>
              <a:spcBef>
                <a:spcPts val="0"/>
              </a:spcBef>
              <a:spcAft>
                <a:spcPts val="0"/>
              </a:spcAft>
              <a:buNone/>
            </a:pPr>
            <a:endParaRPr lang="es-MX" sz="2800" b="1" dirty="0">
              <a:solidFill>
                <a:schemeClr val="accent2">
                  <a:lumMod val="75000"/>
                </a:schemeClr>
              </a:solidFill>
              <a:latin typeface="Karla" pitchFamily="2" charset="0"/>
              <a:ea typeface="Twentieth Century"/>
              <a:cs typeface="Twentieth Century"/>
              <a:sym typeface="Twentieth Century"/>
            </a:endParaRPr>
          </a:p>
          <a:p>
            <a:pPr marL="0" marR="0" lvl="0" indent="0" algn="l" rtl="0">
              <a:lnSpc>
                <a:spcPct val="90000"/>
              </a:lnSpc>
              <a:spcBef>
                <a:spcPts val="0"/>
              </a:spcBef>
              <a:spcAft>
                <a:spcPts val="0"/>
              </a:spcAft>
              <a:buNone/>
            </a:pPr>
            <a:r>
              <a:rPr lang="es-MX" sz="2800" b="1" dirty="0">
                <a:solidFill>
                  <a:schemeClr val="accent2">
                    <a:lumMod val="75000"/>
                  </a:schemeClr>
                </a:solidFill>
                <a:latin typeface="Karla" pitchFamily="2" charset="0"/>
                <a:ea typeface="Twentieth Century"/>
                <a:cs typeface="Twentieth Century"/>
                <a:sym typeface="Twentieth Century"/>
              </a:rPr>
              <a:t>ESPASTICIDAD</a:t>
            </a:r>
          </a:p>
          <a:p>
            <a:pPr marL="0" marR="0" lvl="0" indent="0" algn="l" rtl="0">
              <a:lnSpc>
                <a:spcPct val="90000"/>
              </a:lnSpc>
              <a:spcBef>
                <a:spcPts val="0"/>
              </a:spcBef>
              <a:spcAft>
                <a:spcPts val="0"/>
              </a:spcAft>
              <a:buNone/>
            </a:pPr>
            <a:endParaRPr lang="es-MX" sz="2800" b="1" dirty="0">
              <a:solidFill>
                <a:schemeClr val="accent2">
                  <a:lumMod val="75000"/>
                </a:schemeClr>
              </a:solidFill>
              <a:latin typeface="Karla" pitchFamily="2" charset="0"/>
              <a:ea typeface="Twentieth Century"/>
              <a:cs typeface="Twentieth Century"/>
              <a:sym typeface="Twentieth Century"/>
            </a:endParaRPr>
          </a:p>
          <a:p>
            <a:pPr marL="0" marR="0" lvl="0" indent="0" algn="l" rtl="0">
              <a:lnSpc>
                <a:spcPct val="90000"/>
              </a:lnSpc>
              <a:spcBef>
                <a:spcPts val="0"/>
              </a:spcBef>
              <a:spcAft>
                <a:spcPts val="0"/>
              </a:spcAft>
              <a:buNone/>
            </a:pPr>
            <a:r>
              <a:rPr lang="es-MX" sz="2800" b="1" dirty="0">
                <a:solidFill>
                  <a:schemeClr val="accent2">
                    <a:lumMod val="75000"/>
                  </a:schemeClr>
                </a:solidFill>
                <a:latin typeface="Karla" pitchFamily="2" charset="0"/>
                <a:ea typeface="Twentieth Century"/>
                <a:cs typeface="Twentieth Century"/>
                <a:sym typeface="Twentieth Century"/>
              </a:rPr>
              <a:t>CONTRACTURAS Y ESPASMOS MUSCULARES</a:t>
            </a:r>
          </a:p>
          <a:p>
            <a:pPr marL="0" marR="0" lvl="0" indent="0" algn="l" rtl="0">
              <a:lnSpc>
                <a:spcPct val="90000"/>
              </a:lnSpc>
              <a:spcBef>
                <a:spcPts val="0"/>
              </a:spcBef>
              <a:spcAft>
                <a:spcPts val="0"/>
              </a:spcAft>
              <a:buNone/>
            </a:pPr>
            <a:endParaRPr lang="es-MX" sz="2800" b="1" dirty="0">
              <a:solidFill>
                <a:schemeClr val="accent2">
                  <a:lumMod val="75000"/>
                </a:schemeClr>
              </a:solidFill>
              <a:latin typeface="Karla" pitchFamily="2" charset="0"/>
              <a:ea typeface="Twentieth Century"/>
              <a:cs typeface="Twentieth Century"/>
              <a:sym typeface="Twentieth Century"/>
            </a:endParaRPr>
          </a:p>
          <a:p>
            <a:pPr marL="0" marR="0" lvl="0" indent="0" algn="l" rtl="0">
              <a:lnSpc>
                <a:spcPct val="90000"/>
              </a:lnSpc>
              <a:spcBef>
                <a:spcPts val="0"/>
              </a:spcBef>
              <a:spcAft>
                <a:spcPts val="0"/>
              </a:spcAft>
              <a:buNone/>
            </a:pPr>
            <a:endParaRPr lang="es-MX" sz="2800" b="1" dirty="0">
              <a:solidFill>
                <a:schemeClr val="accent2">
                  <a:lumMod val="75000"/>
                </a:schemeClr>
              </a:solidFill>
              <a:latin typeface="Karla" pitchFamily="2" charset="0"/>
              <a:ea typeface="Twentieth Century"/>
              <a:cs typeface="Twentieth Century"/>
              <a:sym typeface="Twentieth Century"/>
            </a:endParaRPr>
          </a:p>
          <a:p>
            <a:pPr marL="0" marR="0" lvl="0" indent="0" algn="l" rtl="0">
              <a:lnSpc>
                <a:spcPct val="90000"/>
              </a:lnSpc>
              <a:spcBef>
                <a:spcPts val="0"/>
              </a:spcBef>
              <a:spcAft>
                <a:spcPts val="0"/>
              </a:spcAft>
              <a:buNone/>
            </a:pPr>
            <a:endParaRPr lang="es-MX" sz="2800" b="1" i="0" u="none" strike="noStrike" cap="none" dirty="0">
              <a:solidFill>
                <a:schemeClr val="accent2">
                  <a:lumMod val="75000"/>
                </a:schemeClr>
              </a:solidFill>
              <a:latin typeface="Karla" pitchFamily="2" charset="0"/>
              <a:ea typeface="Twentieth Century"/>
              <a:cs typeface="Twentieth Century"/>
              <a:sym typeface="Twentieth Century"/>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96"/>
        <p:cNvGrpSpPr/>
        <p:nvPr/>
      </p:nvGrpSpPr>
      <p:grpSpPr>
        <a:xfrm>
          <a:off x="0" y="0"/>
          <a:ext cx="0" cy="0"/>
          <a:chOff x="0" y="0"/>
          <a:chExt cx="0" cy="0"/>
        </a:xfrm>
      </p:grpSpPr>
      <p:sp>
        <p:nvSpPr>
          <p:cNvPr id="1797" name="Google Shape;1797;p44"/>
          <p:cNvSpPr txBox="1">
            <a:spLocks noGrp="1"/>
          </p:cNvSpPr>
          <p:nvPr>
            <p:ph type="title"/>
          </p:nvPr>
        </p:nvSpPr>
        <p:spPr>
          <a:xfrm>
            <a:off x="-28379" y="1826863"/>
            <a:ext cx="5140744" cy="223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MX" sz="4400" dirty="0"/>
              <a:t>TERMOTERAPIA</a:t>
            </a:r>
            <a:endParaRPr sz="4400" dirty="0">
              <a:solidFill>
                <a:schemeClr val="lt2"/>
              </a:solidFill>
            </a:endParaRPr>
          </a:p>
        </p:txBody>
      </p:sp>
      <p:grpSp>
        <p:nvGrpSpPr>
          <p:cNvPr id="1798" name="Google Shape;1798;p44"/>
          <p:cNvGrpSpPr/>
          <p:nvPr/>
        </p:nvGrpSpPr>
        <p:grpSpPr>
          <a:xfrm>
            <a:off x="3818402" y="927860"/>
            <a:ext cx="3409184" cy="3598228"/>
            <a:chOff x="3818402" y="927860"/>
            <a:chExt cx="3409184" cy="3598228"/>
          </a:xfrm>
        </p:grpSpPr>
        <p:grpSp>
          <p:nvGrpSpPr>
            <p:cNvPr id="1799" name="Google Shape;1799;p44"/>
            <p:cNvGrpSpPr/>
            <p:nvPr/>
          </p:nvGrpSpPr>
          <p:grpSpPr>
            <a:xfrm rot="-6027013">
              <a:off x="4042759" y="3276907"/>
              <a:ext cx="482160" cy="497098"/>
              <a:chOff x="5307989" y="1312048"/>
              <a:chExt cx="376798" cy="388472"/>
            </a:xfrm>
          </p:grpSpPr>
          <p:sp>
            <p:nvSpPr>
              <p:cNvPr id="1800" name="Google Shape;1800;p44"/>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44"/>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44"/>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3" name="Google Shape;1803;p44"/>
            <p:cNvGrpSpPr/>
            <p:nvPr/>
          </p:nvGrpSpPr>
          <p:grpSpPr>
            <a:xfrm rot="250011">
              <a:off x="3832136" y="4120357"/>
              <a:ext cx="380630" cy="392420"/>
              <a:chOff x="5307989" y="1312048"/>
              <a:chExt cx="376798" cy="388472"/>
            </a:xfrm>
          </p:grpSpPr>
          <p:sp>
            <p:nvSpPr>
              <p:cNvPr id="1804" name="Google Shape;1804;p44"/>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44"/>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44"/>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7" name="Google Shape;1807;p44"/>
            <p:cNvGrpSpPr/>
            <p:nvPr/>
          </p:nvGrpSpPr>
          <p:grpSpPr>
            <a:xfrm rot="3164984">
              <a:off x="5208014" y="4024133"/>
              <a:ext cx="293989" cy="293989"/>
              <a:chOff x="2541888" y="4682900"/>
              <a:chExt cx="376775" cy="376775"/>
            </a:xfrm>
          </p:grpSpPr>
          <p:sp>
            <p:nvSpPr>
              <p:cNvPr id="1808" name="Google Shape;1808;p44"/>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4"/>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0" name="Google Shape;1810;p44"/>
            <p:cNvGrpSpPr/>
            <p:nvPr/>
          </p:nvGrpSpPr>
          <p:grpSpPr>
            <a:xfrm rot="3164958">
              <a:off x="6962127" y="972223"/>
              <a:ext cx="221096" cy="221096"/>
              <a:chOff x="2541888" y="4682900"/>
              <a:chExt cx="376775" cy="376775"/>
            </a:xfrm>
          </p:grpSpPr>
          <p:sp>
            <p:nvSpPr>
              <p:cNvPr id="1811" name="Google Shape;1811;p44"/>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4"/>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6"/>
        <p:cNvGrpSpPr/>
        <p:nvPr/>
      </p:nvGrpSpPr>
      <p:grpSpPr>
        <a:xfrm>
          <a:off x="0" y="0"/>
          <a:ext cx="0" cy="0"/>
          <a:chOff x="0" y="0"/>
          <a:chExt cx="0" cy="0"/>
        </a:xfrm>
      </p:grpSpPr>
      <p:sp>
        <p:nvSpPr>
          <p:cNvPr id="1839" name="Google Shape;1839;p4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MX" dirty="0"/>
              <a:t>TERMOTERAPIA</a:t>
            </a:r>
            <a:endParaRPr dirty="0"/>
          </a:p>
        </p:txBody>
      </p:sp>
      <p:sp>
        <p:nvSpPr>
          <p:cNvPr id="7" name="Título 6">
            <a:extLst>
              <a:ext uri="{FF2B5EF4-FFF2-40B4-BE49-F238E27FC236}">
                <a16:creationId xmlns:a16="http://schemas.microsoft.com/office/drawing/2014/main" id="{785A8C7D-D822-41F2-A467-4DDC8D90AC18}"/>
              </a:ext>
            </a:extLst>
          </p:cNvPr>
          <p:cNvSpPr>
            <a:spLocks noGrp="1"/>
          </p:cNvSpPr>
          <p:nvPr>
            <p:ph type="title" idx="2"/>
          </p:nvPr>
        </p:nvSpPr>
        <p:spPr>
          <a:xfrm>
            <a:off x="1013774" y="2965156"/>
            <a:ext cx="4345035" cy="391500"/>
          </a:xfrm>
        </p:spPr>
        <p:txBody>
          <a:bodyPr/>
          <a:lstStyle/>
          <a:p>
            <a:pPr algn="ctr"/>
            <a:r>
              <a:rPr lang="es-MX" dirty="0"/>
              <a:t>Es la aplicación de calor a los tejidos con fines terapéuticos. </a:t>
            </a:r>
            <a:br>
              <a:rPr lang="es-MX" dirty="0"/>
            </a:br>
            <a:br>
              <a:rPr lang="es-MX" dirty="0"/>
            </a:br>
            <a:br>
              <a:rPr lang="es-MX" dirty="0"/>
            </a:br>
            <a:br>
              <a:rPr lang="es-MX" dirty="0"/>
            </a:br>
            <a:r>
              <a:rPr lang="es-MX" dirty="0"/>
              <a:t>La aplicación de calor superficial se denomina </a:t>
            </a:r>
            <a:r>
              <a:rPr lang="es-MX" dirty="0" err="1"/>
              <a:t>Exotermia</a:t>
            </a:r>
            <a:r>
              <a:rPr lang="es-MX" dirty="0"/>
              <a:t>, y a nivel profundo, endotermia . </a:t>
            </a:r>
            <a:br>
              <a:rPr lang="es-MX" dirty="0"/>
            </a:br>
            <a:endParaRPr lang="es-MX" dirty="0"/>
          </a:p>
        </p:txBody>
      </p:sp>
      <p:pic>
        <p:nvPicPr>
          <p:cNvPr id="61" name="Google Shape;516;p11">
            <a:extLst>
              <a:ext uri="{FF2B5EF4-FFF2-40B4-BE49-F238E27FC236}">
                <a16:creationId xmlns:a16="http://schemas.microsoft.com/office/drawing/2014/main" id="{9902EF48-EE88-4E15-9BA9-D4E3F475E106}"/>
              </a:ext>
            </a:extLst>
          </p:cNvPr>
          <p:cNvPicPr preferRelativeResize="0"/>
          <p:nvPr/>
        </p:nvPicPr>
        <p:blipFill rotWithShape="1">
          <a:blip r:embed="rId3">
            <a:alphaModFix/>
          </a:blip>
          <a:srcRect/>
          <a:stretch/>
        </p:blipFill>
        <p:spPr>
          <a:xfrm>
            <a:off x="6209719" y="1207125"/>
            <a:ext cx="1515239" cy="1758031"/>
          </a:xfrm>
          <a:prstGeom prst="rect">
            <a:avLst/>
          </a:prstGeom>
          <a:noFill/>
          <a:ln>
            <a:noFill/>
          </a:ln>
        </p:spPr>
      </p:pic>
      <p:pic>
        <p:nvPicPr>
          <p:cNvPr id="62" name="Google Shape;517;p11">
            <a:extLst>
              <a:ext uri="{FF2B5EF4-FFF2-40B4-BE49-F238E27FC236}">
                <a16:creationId xmlns:a16="http://schemas.microsoft.com/office/drawing/2014/main" id="{4A1FD3BF-DCAD-49A1-B50A-B01C3F743129}"/>
              </a:ext>
            </a:extLst>
          </p:cNvPr>
          <p:cNvPicPr preferRelativeResize="0"/>
          <p:nvPr/>
        </p:nvPicPr>
        <p:blipFill rotWithShape="1">
          <a:blip r:embed="rId4">
            <a:alphaModFix/>
          </a:blip>
          <a:srcRect/>
          <a:stretch/>
        </p:blipFill>
        <p:spPr>
          <a:xfrm>
            <a:off x="5510679" y="3431828"/>
            <a:ext cx="2913321" cy="91634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13"/>
          <p:cNvSpPr txBox="1">
            <a:spLocks noGrp="1"/>
          </p:cNvSpPr>
          <p:nvPr>
            <p:ph type="title" idx="4294967295"/>
          </p:nvPr>
        </p:nvSpPr>
        <p:spPr>
          <a:xfrm>
            <a:off x="0" y="206375"/>
            <a:ext cx="6172200" cy="857250"/>
          </a:xfrm>
          <a:prstGeom prst="rect">
            <a:avLst/>
          </a:prstGeom>
          <a:noFill/>
          <a:ln>
            <a:noFill/>
          </a:ln>
        </p:spPr>
        <p:txBody>
          <a:bodyPr spcFirstLastPara="1" wrap="square" lIns="68569" tIns="34275" rIns="68569" bIns="34275" anchor="b" anchorCtr="0">
            <a:normAutofit/>
          </a:bodyPr>
          <a:lstStyle/>
          <a:p>
            <a:pPr>
              <a:buSzPts val="3600"/>
            </a:pPr>
            <a:r>
              <a:rPr lang="es-MX"/>
              <a:t>TERMOTERAPIA.</a:t>
            </a:r>
            <a:endParaRPr/>
          </a:p>
        </p:txBody>
      </p:sp>
      <p:sp>
        <p:nvSpPr>
          <p:cNvPr id="530" name="Google Shape;530;p13"/>
          <p:cNvSpPr txBox="1">
            <a:spLocks noGrp="1"/>
          </p:cNvSpPr>
          <p:nvPr>
            <p:ph type="body" idx="4294967295"/>
          </p:nvPr>
        </p:nvSpPr>
        <p:spPr>
          <a:xfrm>
            <a:off x="382774" y="2005481"/>
            <a:ext cx="4572000" cy="1047750"/>
          </a:xfrm>
          <a:prstGeom prst="rect">
            <a:avLst/>
          </a:prstGeom>
          <a:noFill/>
          <a:ln>
            <a:noFill/>
          </a:ln>
        </p:spPr>
        <p:txBody>
          <a:bodyPr spcFirstLastPara="1" wrap="square" lIns="68569" tIns="34275" rIns="68569" bIns="34275" anchor="t" anchorCtr="0">
            <a:normAutofit/>
          </a:bodyPr>
          <a:lstStyle/>
          <a:p>
            <a:pPr marL="0" indent="0">
              <a:spcBef>
                <a:spcPts val="0"/>
              </a:spcBef>
              <a:buSzPts val="3600"/>
              <a:buNone/>
            </a:pPr>
            <a:r>
              <a:rPr lang="es-MX" sz="2700" dirty="0"/>
              <a:t>El calor se propaga de tres formas distintas: </a:t>
            </a:r>
            <a:endParaRPr sz="2700" dirty="0"/>
          </a:p>
          <a:p>
            <a:pPr marL="205740" indent="-91440">
              <a:spcBef>
                <a:spcPts val="360"/>
              </a:spcBef>
              <a:buSzPts val="2400"/>
              <a:buNone/>
            </a:pPr>
            <a:endParaRPr dirty="0"/>
          </a:p>
        </p:txBody>
      </p:sp>
      <p:sp>
        <p:nvSpPr>
          <p:cNvPr id="531" name="Google Shape;531;p13"/>
          <p:cNvSpPr txBox="1"/>
          <p:nvPr/>
        </p:nvSpPr>
        <p:spPr>
          <a:xfrm>
            <a:off x="2033719" y="3053231"/>
            <a:ext cx="5454606" cy="992549"/>
          </a:xfrm>
          <a:prstGeom prst="rect">
            <a:avLst/>
          </a:prstGeom>
          <a:noFill/>
          <a:ln>
            <a:noFill/>
          </a:ln>
        </p:spPr>
        <p:txBody>
          <a:bodyPr spcFirstLastPara="1" wrap="square" lIns="68569" tIns="34275" rIns="68569" bIns="34275" anchor="t" anchorCtr="0">
            <a:spAutoFit/>
          </a:bodyPr>
          <a:lstStyle/>
          <a:p>
            <a:r>
              <a:rPr lang="es-MX" sz="3000">
                <a:solidFill>
                  <a:schemeClr val="lt1"/>
                </a:solidFill>
                <a:latin typeface="Twentieth Century"/>
                <a:ea typeface="Twentieth Century"/>
                <a:cs typeface="Twentieth Century"/>
                <a:sym typeface="Twentieth Century"/>
              </a:rPr>
              <a:t>Por conducción, por convección y por radiación.</a:t>
            </a:r>
            <a:endParaRPr sz="3000">
              <a:solidFill>
                <a:schemeClr val="lt1"/>
              </a:solidFill>
              <a:latin typeface="Twentieth Century"/>
              <a:ea typeface="Twentieth Century"/>
              <a:cs typeface="Twentieth Century"/>
              <a:sym typeface="Twentieth Century"/>
            </a:endParaRPr>
          </a:p>
        </p:txBody>
      </p:sp>
      <p:pic>
        <p:nvPicPr>
          <p:cNvPr id="532" name="Google Shape;532;p13"/>
          <p:cNvPicPr preferRelativeResize="0"/>
          <p:nvPr/>
        </p:nvPicPr>
        <p:blipFill rotWithShape="1">
          <a:blip r:embed="rId3">
            <a:alphaModFix/>
          </a:blip>
          <a:srcRect/>
          <a:stretch/>
        </p:blipFill>
        <p:spPr>
          <a:xfrm>
            <a:off x="5787670" y="967563"/>
            <a:ext cx="2792804" cy="1683003"/>
          </a:xfrm>
          <a:prstGeom prst="rect">
            <a:avLst/>
          </a:prstGeom>
          <a:noFill/>
          <a:ln>
            <a:noFill/>
          </a:ln>
        </p:spPr>
      </p:pic>
      <p:pic>
        <p:nvPicPr>
          <p:cNvPr id="533" name="Google Shape;533;p13"/>
          <p:cNvPicPr preferRelativeResize="0"/>
          <p:nvPr/>
        </p:nvPicPr>
        <p:blipFill rotWithShape="1">
          <a:blip r:embed="rId4">
            <a:alphaModFix/>
          </a:blip>
          <a:srcRect/>
          <a:stretch/>
        </p:blipFill>
        <p:spPr>
          <a:xfrm>
            <a:off x="5087774" y="2895601"/>
            <a:ext cx="2792804" cy="18553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1"/>
                                        </p:tgtEl>
                                        <p:attrNameLst>
                                          <p:attrName>style.visibility</p:attrName>
                                        </p:attrNameLst>
                                      </p:cBhvr>
                                      <p:to>
                                        <p:strVal val="visible"/>
                                      </p:to>
                                    </p:set>
                                    <p:animEffect transition="in" filter="fade">
                                      <p:cBhvr>
                                        <p:cTn id="7" dur="1000"/>
                                        <p:tgtEl>
                                          <p:spTgt spid="5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30">
                                            <p:txEl>
                                              <p:pRg st="0" end="0"/>
                                            </p:txEl>
                                          </p:spTgt>
                                        </p:tgtEl>
                                        <p:attrNameLst>
                                          <p:attrName>style.visibility</p:attrName>
                                        </p:attrNameLst>
                                      </p:cBhvr>
                                      <p:to>
                                        <p:strVal val="visible"/>
                                      </p:to>
                                    </p:set>
                                    <p:anim calcmode="lin" valueType="num">
                                      <p:cBhvr additive="base">
                                        <p:cTn id="12" dur="500"/>
                                        <p:tgtEl>
                                          <p:spTgt spid="53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14"/>
          <p:cNvSpPr txBox="1">
            <a:spLocks noGrp="1"/>
          </p:cNvSpPr>
          <p:nvPr>
            <p:ph type="title" idx="4294967295"/>
          </p:nvPr>
        </p:nvSpPr>
        <p:spPr>
          <a:xfrm>
            <a:off x="0" y="206375"/>
            <a:ext cx="6172200" cy="857250"/>
          </a:xfrm>
          <a:prstGeom prst="rect">
            <a:avLst/>
          </a:prstGeom>
          <a:noFill/>
          <a:ln>
            <a:noFill/>
          </a:ln>
        </p:spPr>
        <p:txBody>
          <a:bodyPr spcFirstLastPara="1" wrap="square" lIns="68569" tIns="34275" rIns="68569" bIns="34275" anchor="b" anchorCtr="0">
            <a:normAutofit/>
          </a:bodyPr>
          <a:lstStyle/>
          <a:p>
            <a:pPr>
              <a:buSzPts val="3600"/>
            </a:pPr>
            <a:r>
              <a:rPr lang="es-MX"/>
              <a:t>TERMOTERAPIA</a:t>
            </a:r>
            <a:endParaRPr/>
          </a:p>
        </p:txBody>
      </p:sp>
      <p:grpSp>
        <p:nvGrpSpPr>
          <p:cNvPr id="539" name="Google Shape;539;p14"/>
          <p:cNvGrpSpPr/>
          <p:nvPr/>
        </p:nvGrpSpPr>
        <p:grpSpPr>
          <a:xfrm>
            <a:off x="1224558" y="1319772"/>
            <a:ext cx="6167353" cy="2759971"/>
            <a:chOff x="3231" y="423001"/>
            <a:chExt cx="8223137" cy="3679961"/>
          </a:xfrm>
        </p:grpSpPr>
        <p:sp>
          <p:nvSpPr>
            <p:cNvPr id="540" name="Google Shape;540;p14"/>
            <p:cNvSpPr/>
            <p:nvPr/>
          </p:nvSpPr>
          <p:spPr>
            <a:xfrm rot="5400000">
              <a:off x="513948" y="1312414"/>
              <a:ext cx="1538357" cy="2559791"/>
            </a:xfrm>
            <a:prstGeom prst="corner">
              <a:avLst>
                <a:gd name="adj1" fmla="val 16120"/>
                <a:gd name="adj2" fmla="val 16110"/>
              </a:avLst>
            </a:prstGeom>
            <a:solidFill>
              <a:schemeClr val="accent4"/>
            </a:solidFill>
            <a:ln w="15875" cap="flat" cmpd="sng">
              <a:solidFill>
                <a:schemeClr val="accent4"/>
              </a:solidFill>
              <a:prstDash val="solid"/>
              <a:round/>
              <a:headEnd type="none" w="sm" len="sm"/>
              <a:tailEnd type="none" w="sm" len="sm"/>
            </a:ln>
          </p:spPr>
          <p:txBody>
            <a:bodyPr spcFirstLastPara="1" wrap="square" lIns="68569" tIns="68569" rIns="68569" bIns="68569" anchor="ctr" anchorCtr="0">
              <a:noAutofit/>
            </a:bodyPr>
            <a:lstStyle/>
            <a:p>
              <a:pPr algn="just"/>
              <a:endParaRPr sz="1050">
                <a:solidFill>
                  <a:schemeClr val="bg1">
                    <a:lumMod val="50000"/>
                  </a:schemeClr>
                </a:solidFill>
                <a:latin typeface="Karla" pitchFamily="2" charset="0"/>
              </a:endParaRPr>
            </a:p>
          </p:txBody>
        </p:sp>
        <p:sp>
          <p:nvSpPr>
            <p:cNvPr id="541" name="Google Shape;541;p14"/>
            <p:cNvSpPr/>
            <p:nvPr/>
          </p:nvSpPr>
          <p:spPr>
            <a:xfrm>
              <a:off x="257157" y="2077240"/>
              <a:ext cx="2310994" cy="2025722"/>
            </a:xfrm>
            <a:prstGeom prst="rect">
              <a:avLst/>
            </a:prstGeom>
            <a:noFill/>
            <a:ln>
              <a:noFill/>
            </a:ln>
          </p:spPr>
          <p:txBody>
            <a:bodyPr spcFirstLastPara="1" wrap="square" lIns="68569" tIns="68569" rIns="68569" bIns="68569" anchor="ctr" anchorCtr="0">
              <a:noAutofit/>
            </a:bodyPr>
            <a:lstStyle/>
            <a:p>
              <a:pPr algn="just"/>
              <a:endParaRPr sz="1050">
                <a:solidFill>
                  <a:schemeClr val="bg1">
                    <a:lumMod val="50000"/>
                  </a:schemeClr>
                </a:solidFill>
                <a:latin typeface="Karla" pitchFamily="2" charset="0"/>
              </a:endParaRPr>
            </a:p>
          </p:txBody>
        </p:sp>
        <p:sp>
          <p:nvSpPr>
            <p:cNvPr id="542" name="Google Shape;542;p14"/>
            <p:cNvSpPr txBox="1"/>
            <p:nvPr/>
          </p:nvSpPr>
          <p:spPr>
            <a:xfrm>
              <a:off x="257157" y="2077240"/>
              <a:ext cx="2310994" cy="2025722"/>
            </a:xfrm>
            <a:prstGeom prst="rect">
              <a:avLst/>
            </a:prstGeom>
            <a:noFill/>
            <a:ln>
              <a:noFill/>
            </a:ln>
          </p:spPr>
          <p:txBody>
            <a:bodyPr spcFirstLastPara="1" wrap="square" lIns="74288" tIns="74288" rIns="74288" bIns="74288" anchor="t" anchorCtr="0">
              <a:noAutofit/>
            </a:bodyPr>
            <a:lstStyle/>
            <a:p>
              <a:pPr algn="just">
                <a:lnSpc>
                  <a:spcPct val="90000"/>
                </a:lnSpc>
              </a:pPr>
              <a:r>
                <a:rPr lang="es-MX" sz="1950" dirty="0">
                  <a:solidFill>
                    <a:schemeClr val="bg1">
                      <a:lumMod val="50000"/>
                    </a:schemeClr>
                  </a:solidFill>
                  <a:latin typeface="Karla" pitchFamily="2" charset="0"/>
                  <a:ea typeface="Twentieth Century"/>
                  <a:cs typeface="Twentieth Century"/>
                  <a:sym typeface="Twentieth Century"/>
                </a:rPr>
                <a:t>Conducción.</a:t>
              </a:r>
              <a:endParaRPr sz="1950" dirty="0">
                <a:solidFill>
                  <a:schemeClr val="bg1">
                    <a:lumMod val="50000"/>
                  </a:schemeClr>
                </a:solidFill>
                <a:latin typeface="Karla" pitchFamily="2" charset="0"/>
                <a:ea typeface="Twentieth Century"/>
                <a:cs typeface="Twentieth Century"/>
                <a:sym typeface="Twentieth Century"/>
              </a:endParaRPr>
            </a:p>
          </p:txBody>
        </p:sp>
        <p:sp>
          <p:nvSpPr>
            <p:cNvPr id="543" name="Google Shape;543;p14"/>
            <p:cNvSpPr/>
            <p:nvPr/>
          </p:nvSpPr>
          <p:spPr>
            <a:xfrm>
              <a:off x="2132115" y="1123959"/>
              <a:ext cx="436036" cy="436036"/>
            </a:xfrm>
            <a:prstGeom prst="triangle">
              <a:avLst>
                <a:gd name="adj" fmla="val 100000"/>
              </a:avLst>
            </a:prstGeom>
            <a:solidFill>
              <a:srgbClr val="7FBD75"/>
            </a:solidFill>
            <a:ln w="15875" cap="flat" cmpd="sng">
              <a:solidFill>
                <a:srgbClr val="7FBD75"/>
              </a:solidFill>
              <a:prstDash val="solid"/>
              <a:round/>
              <a:headEnd type="none" w="sm" len="sm"/>
              <a:tailEnd type="none" w="sm" len="sm"/>
            </a:ln>
          </p:spPr>
          <p:txBody>
            <a:bodyPr spcFirstLastPara="1" wrap="square" lIns="68569" tIns="68569" rIns="68569" bIns="68569" anchor="ctr" anchorCtr="0">
              <a:noAutofit/>
            </a:bodyPr>
            <a:lstStyle/>
            <a:p>
              <a:pPr algn="just"/>
              <a:endParaRPr sz="1050">
                <a:solidFill>
                  <a:schemeClr val="bg1">
                    <a:lumMod val="50000"/>
                  </a:schemeClr>
                </a:solidFill>
                <a:latin typeface="Karla" pitchFamily="2" charset="0"/>
              </a:endParaRPr>
            </a:p>
          </p:txBody>
        </p:sp>
        <p:sp>
          <p:nvSpPr>
            <p:cNvPr id="544" name="Google Shape;544;p14"/>
            <p:cNvSpPr/>
            <p:nvPr/>
          </p:nvSpPr>
          <p:spPr>
            <a:xfrm rot="5400000">
              <a:off x="3343056" y="612348"/>
              <a:ext cx="1538357" cy="2559791"/>
            </a:xfrm>
            <a:prstGeom prst="corner">
              <a:avLst>
                <a:gd name="adj1" fmla="val 16120"/>
                <a:gd name="adj2" fmla="val 16110"/>
              </a:avLst>
            </a:prstGeom>
            <a:solidFill>
              <a:srgbClr val="99D159"/>
            </a:solidFill>
            <a:ln w="15875" cap="flat" cmpd="sng">
              <a:solidFill>
                <a:srgbClr val="99D159"/>
              </a:solidFill>
              <a:prstDash val="solid"/>
              <a:round/>
              <a:headEnd type="none" w="sm" len="sm"/>
              <a:tailEnd type="none" w="sm" len="sm"/>
            </a:ln>
          </p:spPr>
          <p:txBody>
            <a:bodyPr spcFirstLastPara="1" wrap="square" lIns="68569" tIns="68569" rIns="68569" bIns="68569" anchor="ctr" anchorCtr="0">
              <a:noAutofit/>
            </a:bodyPr>
            <a:lstStyle/>
            <a:p>
              <a:pPr algn="just"/>
              <a:endParaRPr sz="1050">
                <a:solidFill>
                  <a:schemeClr val="bg1">
                    <a:lumMod val="50000"/>
                  </a:schemeClr>
                </a:solidFill>
                <a:latin typeface="Karla" pitchFamily="2" charset="0"/>
              </a:endParaRPr>
            </a:p>
          </p:txBody>
        </p:sp>
        <p:sp>
          <p:nvSpPr>
            <p:cNvPr id="545" name="Google Shape;545;p14"/>
            <p:cNvSpPr/>
            <p:nvPr/>
          </p:nvSpPr>
          <p:spPr>
            <a:xfrm>
              <a:off x="3086266" y="1377174"/>
              <a:ext cx="2310994" cy="2025722"/>
            </a:xfrm>
            <a:prstGeom prst="rect">
              <a:avLst/>
            </a:prstGeom>
            <a:noFill/>
            <a:ln>
              <a:noFill/>
            </a:ln>
          </p:spPr>
          <p:txBody>
            <a:bodyPr spcFirstLastPara="1" wrap="square" lIns="68569" tIns="68569" rIns="68569" bIns="68569" anchor="ctr" anchorCtr="0">
              <a:noAutofit/>
            </a:bodyPr>
            <a:lstStyle/>
            <a:p>
              <a:pPr algn="just"/>
              <a:endParaRPr sz="1050">
                <a:solidFill>
                  <a:schemeClr val="bg1">
                    <a:lumMod val="50000"/>
                  </a:schemeClr>
                </a:solidFill>
                <a:latin typeface="Karla" pitchFamily="2" charset="0"/>
              </a:endParaRPr>
            </a:p>
          </p:txBody>
        </p:sp>
        <p:sp>
          <p:nvSpPr>
            <p:cNvPr id="546" name="Google Shape;546;p14"/>
            <p:cNvSpPr txBox="1"/>
            <p:nvPr/>
          </p:nvSpPr>
          <p:spPr>
            <a:xfrm>
              <a:off x="3086266" y="1377174"/>
              <a:ext cx="2310994" cy="2025722"/>
            </a:xfrm>
            <a:prstGeom prst="rect">
              <a:avLst/>
            </a:prstGeom>
            <a:noFill/>
            <a:ln>
              <a:noFill/>
            </a:ln>
          </p:spPr>
          <p:txBody>
            <a:bodyPr spcFirstLastPara="1" wrap="square" lIns="74288" tIns="74288" rIns="74288" bIns="74288" anchor="t" anchorCtr="0">
              <a:noAutofit/>
            </a:bodyPr>
            <a:lstStyle/>
            <a:p>
              <a:pPr algn="just">
                <a:lnSpc>
                  <a:spcPct val="90000"/>
                </a:lnSpc>
              </a:pPr>
              <a:r>
                <a:rPr lang="es-MX" sz="1950">
                  <a:solidFill>
                    <a:schemeClr val="bg1">
                      <a:lumMod val="50000"/>
                    </a:schemeClr>
                  </a:solidFill>
                  <a:latin typeface="Karla" pitchFamily="2" charset="0"/>
                  <a:ea typeface="Twentieth Century"/>
                  <a:cs typeface="Twentieth Century"/>
                  <a:sym typeface="Twentieth Century"/>
                </a:rPr>
                <a:t>Aplicación de calor por contacto directo por encima de los 42 C.</a:t>
              </a:r>
              <a:endParaRPr sz="1950">
                <a:solidFill>
                  <a:schemeClr val="bg1">
                    <a:lumMod val="50000"/>
                  </a:schemeClr>
                </a:solidFill>
                <a:latin typeface="Karla" pitchFamily="2" charset="0"/>
                <a:ea typeface="Twentieth Century"/>
                <a:cs typeface="Twentieth Century"/>
                <a:sym typeface="Twentieth Century"/>
              </a:endParaRPr>
            </a:p>
          </p:txBody>
        </p:sp>
        <p:sp>
          <p:nvSpPr>
            <p:cNvPr id="547" name="Google Shape;547;p14"/>
            <p:cNvSpPr/>
            <p:nvPr/>
          </p:nvSpPr>
          <p:spPr>
            <a:xfrm>
              <a:off x="4961224" y="423894"/>
              <a:ext cx="436036" cy="436036"/>
            </a:xfrm>
            <a:prstGeom prst="triangle">
              <a:avLst>
                <a:gd name="adj" fmla="val 100000"/>
              </a:avLst>
            </a:prstGeom>
            <a:solidFill>
              <a:srgbClr val="DAE73A"/>
            </a:solidFill>
            <a:ln w="15875" cap="flat" cmpd="sng">
              <a:solidFill>
                <a:srgbClr val="DAE73A"/>
              </a:solidFill>
              <a:prstDash val="solid"/>
              <a:round/>
              <a:headEnd type="none" w="sm" len="sm"/>
              <a:tailEnd type="none" w="sm" len="sm"/>
            </a:ln>
          </p:spPr>
          <p:txBody>
            <a:bodyPr spcFirstLastPara="1" wrap="square" lIns="68569" tIns="68569" rIns="68569" bIns="68569" anchor="ctr" anchorCtr="0">
              <a:noAutofit/>
            </a:bodyPr>
            <a:lstStyle/>
            <a:p>
              <a:pPr algn="just"/>
              <a:endParaRPr sz="1050">
                <a:solidFill>
                  <a:schemeClr val="bg1">
                    <a:lumMod val="50000"/>
                  </a:schemeClr>
                </a:solidFill>
                <a:latin typeface="Karla" pitchFamily="2" charset="0"/>
              </a:endParaRPr>
            </a:p>
          </p:txBody>
        </p:sp>
        <p:sp>
          <p:nvSpPr>
            <p:cNvPr id="548" name="Google Shape;548;p14"/>
            <p:cNvSpPr/>
            <p:nvPr/>
          </p:nvSpPr>
          <p:spPr>
            <a:xfrm rot="5400000">
              <a:off x="6172165" y="-87716"/>
              <a:ext cx="1538357" cy="2559791"/>
            </a:xfrm>
            <a:prstGeom prst="corner">
              <a:avLst>
                <a:gd name="adj1" fmla="val 16120"/>
                <a:gd name="adj2" fmla="val 16110"/>
              </a:avLst>
            </a:prstGeom>
            <a:solidFill>
              <a:srgbClr val="FDA41C"/>
            </a:solidFill>
            <a:ln w="15875" cap="flat" cmpd="sng">
              <a:solidFill>
                <a:srgbClr val="FDA41C"/>
              </a:solidFill>
              <a:prstDash val="solid"/>
              <a:round/>
              <a:headEnd type="none" w="sm" len="sm"/>
              <a:tailEnd type="none" w="sm" len="sm"/>
            </a:ln>
          </p:spPr>
          <p:txBody>
            <a:bodyPr spcFirstLastPara="1" wrap="square" lIns="68569" tIns="68569" rIns="68569" bIns="68569" anchor="ctr" anchorCtr="0">
              <a:noAutofit/>
            </a:bodyPr>
            <a:lstStyle/>
            <a:p>
              <a:pPr algn="just"/>
              <a:endParaRPr sz="1050">
                <a:solidFill>
                  <a:schemeClr val="bg1">
                    <a:lumMod val="50000"/>
                  </a:schemeClr>
                </a:solidFill>
                <a:latin typeface="Karla" pitchFamily="2" charset="0"/>
              </a:endParaRPr>
            </a:p>
          </p:txBody>
        </p:sp>
        <p:sp>
          <p:nvSpPr>
            <p:cNvPr id="549" name="Google Shape;549;p14"/>
            <p:cNvSpPr/>
            <p:nvPr/>
          </p:nvSpPr>
          <p:spPr>
            <a:xfrm>
              <a:off x="5915374" y="677109"/>
              <a:ext cx="2310994" cy="2025722"/>
            </a:xfrm>
            <a:prstGeom prst="rect">
              <a:avLst/>
            </a:prstGeom>
            <a:noFill/>
            <a:ln>
              <a:noFill/>
            </a:ln>
          </p:spPr>
          <p:txBody>
            <a:bodyPr spcFirstLastPara="1" wrap="square" lIns="68569" tIns="68569" rIns="68569" bIns="68569" anchor="ctr" anchorCtr="0">
              <a:noAutofit/>
            </a:bodyPr>
            <a:lstStyle/>
            <a:p>
              <a:pPr algn="just"/>
              <a:endParaRPr sz="1050">
                <a:solidFill>
                  <a:schemeClr val="bg1">
                    <a:lumMod val="50000"/>
                  </a:schemeClr>
                </a:solidFill>
                <a:latin typeface="Karla" pitchFamily="2" charset="0"/>
              </a:endParaRPr>
            </a:p>
          </p:txBody>
        </p:sp>
        <p:sp>
          <p:nvSpPr>
            <p:cNvPr id="550" name="Google Shape;550;p14"/>
            <p:cNvSpPr txBox="1"/>
            <p:nvPr/>
          </p:nvSpPr>
          <p:spPr>
            <a:xfrm>
              <a:off x="5915374" y="677109"/>
              <a:ext cx="2310994" cy="2025722"/>
            </a:xfrm>
            <a:prstGeom prst="rect">
              <a:avLst/>
            </a:prstGeom>
            <a:noFill/>
            <a:ln>
              <a:noFill/>
            </a:ln>
          </p:spPr>
          <p:txBody>
            <a:bodyPr spcFirstLastPara="1" wrap="square" lIns="74288" tIns="74288" rIns="74288" bIns="74288" anchor="t" anchorCtr="0">
              <a:noAutofit/>
            </a:bodyPr>
            <a:lstStyle/>
            <a:p>
              <a:pPr algn="just">
                <a:lnSpc>
                  <a:spcPct val="90000"/>
                </a:lnSpc>
              </a:pPr>
              <a:r>
                <a:rPr lang="es-MX" sz="1950" dirty="0">
                  <a:solidFill>
                    <a:schemeClr val="bg1">
                      <a:lumMod val="50000"/>
                    </a:schemeClr>
                  </a:solidFill>
                  <a:latin typeface="Karla" pitchFamily="2" charset="0"/>
                  <a:ea typeface="Twentieth Century"/>
                  <a:cs typeface="Twentieth Century"/>
                  <a:sym typeface="Twentieth Century"/>
                </a:rPr>
                <a:t>Compresa, y agua caliente. </a:t>
              </a:r>
              <a:endParaRPr sz="1950" dirty="0">
                <a:solidFill>
                  <a:schemeClr val="bg1">
                    <a:lumMod val="50000"/>
                  </a:schemeClr>
                </a:solidFill>
                <a:latin typeface="Karla" pitchFamily="2" charset="0"/>
                <a:ea typeface="Twentieth Century"/>
                <a:cs typeface="Twentieth Century"/>
                <a:sym typeface="Twentieth Century"/>
              </a:endParaRPr>
            </a:p>
          </p:txBody>
        </p:sp>
      </p:grpSp>
      <p:pic>
        <p:nvPicPr>
          <p:cNvPr id="551" name="Google Shape;551;p14"/>
          <p:cNvPicPr preferRelativeResize="0"/>
          <p:nvPr/>
        </p:nvPicPr>
        <p:blipFill rotWithShape="1">
          <a:blip r:embed="rId3">
            <a:alphaModFix/>
          </a:blip>
          <a:srcRect/>
          <a:stretch/>
        </p:blipFill>
        <p:spPr>
          <a:xfrm>
            <a:off x="6121653" y="2879798"/>
            <a:ext cx="1607344" cy="1607344"/>
          </a:xfrm>
          <a:prstGeom prst="rect">
            <a:avLst/>
          </a:prstGeom>
          <a:noFill/>
          <a:ln>
            <a:noFill/>
          </a:ln>
        </p:spPr>
      </p:pic>
      <p:pic>
        <p:nvPicPr>
          <p:cNvPr id="552" name="Google Shape;552;p14"/>
          <p:cNvPicPr preferRelativeResize="0"/>
          <p:nvPr/>
        </p:nvPicPr>
        <p:blipFill rotWithShape="1">
          <a:blip r:embed="rId4">
            <a:alphaModFix/>
          </a:blip>
          <a:srcRect/>
          <a:stretch/>
        </p:blipFill>
        <p:spPr>
          <a:xfrm>
            <a:off x="1496158" y="3386521"/>
            <a:ext cx="1850231" cy="138588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15"/>
          <p:cNvSpPr txBox="1">
            <a:spLocks noGrp="1"/>
          </p:cNvSpPr>
          <p:nvPr>
            <p:ph type="title" idx="4294967295"/>
          </p:nvPr>
        </p:nvSpPr>
        <p:spPr>
          <a:xfrm>
            <a:off x="2971800" y="-15875"/>
            <a:ext cx="6172200" cy="857250"/>
          </a:xfrm>
          <a:prstGeom prst="rect">
            <a:avLst/>
          </a:prstGeom>
          <a:noFill/>
          <a:ln>
            <a:noFill/>
          </a:ln>
        </p:spPr>
        <p:txBody>
          <a:bodyPr spcFirstLastPara="1" wrap="square" lIns="68569" tIns="34275" rIns="68569" bIns="34275" anchor="b" anchorCtr="0">
            <a:normAutofit/>
          </a:bodyPr>
          <a:lstStyle/>
          <a:p>
            <a:pPr>
              <a:buSzPts val="3600"/>
            </a:pPr>
            <a:r>
              <a:rPr lang="es-MX" dirty="0"/>
              <a:t>TERMOTERAPIA.</a:t>
            </a:r>
            <a:endParaRPr dirty="0"/>
          </a:p>
        </p:txBody>
      </p:sp>
      <p:grpSp>
        <p:nvGrpSpPr>
          <p:cNvPr id="558" name="Google Shape;558;p15"/>
          <p:cNvGrpSpPr/>
          <p:nvPr/>
        </p:nvGrpSpPr>
        <p:grpSpPr>
          <a:xfrm>
            <a:off x="316320" y="1285210"/>
            <a:ext cx="6172199" cy="3394472"/>
            <a:chOff x="0" y="0"/>
            <a:chExt cx="8229599" cy="4525962"/>
          </a:xfrm>
        </p:grpSpPr>
        <p:sp>
          <p:nvSpPr>
            <p:cNvPr id="559" name="Google Shape;559;p15"/>
            <p:cNvSpPr/>
            <p:nvPr/>
          </p:nvSpPr>
          <p:spPr>
            <a:xfrm>
              <a:off x="0" y="0"/>
              <a:ext cx="6995160" cy="1357788"/>
            </a:xfrm>
            <a:prstGeom prst="roundRect">
              <a:avLst>
                <a:gd name="adj" fmla="val 10000"/>
              </a:avLst>
            </a:prstGeom>
            <a:solidFill>
              <a:schemeClr val="lt1"/>
            </a:solidFill>
            <a:ln w="15875" cap="flat" cmpd="sng">
              <a:solidFill>
                <a:srgbClr val="BAB109"/>
              </a:solidFill>
              <a:prstDash val="solid"/>
              <a:round/>
              <a:headEnd type="none" w="sm" len="sm"/>
              <a:tailEnd type="none" w="sm" len="sm"/>
            </a:ln>
          </p:spPr>
          <p:txBody>
            <a:bodyPr spcFirstLastPara="1" wrap="square" lIns="68569" tIns="68569" rIns="68569" bIns="68569" anchor="ctr" anchorCtr="0">
              <a:noAutofit/>
            </a:bodyPr>
            <a:lstStyle/>
            <a:p>
              <a:pPr algn="just"/>
              <a:endParaRPr sz="1000">
                <a:solidFill>
                  <a:schemeClr val="bg1">
                    <a:lumMod val="50000"/>
                  </a:schemeClr>
                </a:solidFill>
                <a:latin typeface="Karla" pitchFamily="2" charset="0"/>
              </a:endParaRPr>
            </a:p>
          </p:txBody>
        </p:sp>
        <p:sp>
          <p:nvSpPr>
            <p:cNvPr id="560" name="Google Shape;560;p15"/>
            <p:cNvSpPr txBox="1"/>
            <p:nvPr/>
          </p:nvSpPr>
          <p:spPr>
            <a:xfrm>
              <a:off x="39768" y="39768"/>
              <a:ext cx="5530000" cy="1278252"/>
            </a:xfrm>
            <a:prstGeom prst="rect">
              <a:avLst/>
            </a:prstGeom>
            <a:solidFill>
              <a:srgbClr val="8E7CC3"/>
            </a:solidFill>
            <a:ln>
              <a:noFill/>
            </a:ln>
          </p:spPr>
          <p:txBody>
            <a:bodyPr spcFirstLastPara="1" wrap="square" lIns="82856" tIns="82856" rIns="82856" bIns="82856" anchor="ctr" anchorCtr="0">
              <a:noAutofit/>
            </a:bodyPr>
            <a:lstStyle/>
            <a:p>
              <a:pPr algn="just">
                <a:lnSpc>
                  <a:spcPct val="90000"/>
                </a:lnSpc>
              </a:pPr>
              <a:r>
                <a:rPr lang="es-MX" sz="2000" dirty="0">
                  <a:solidFill>
                    <a:schemeClr val="bg1">
                      <a:lumMod val="50000"/>
                    </a:schemeClr>
                  </a:solidFill>
                  <a:latin typeface="Karla" pitchFamily="2" charset="0"/>
                  <a:ea typeface="Twentieth Century"/>
                  <a:cs typeface="Twentieth Century"/>
                  <a:sym typeface="Twentieth Century"/>
                </a:rPr>
                <a:t>Conducción</a:t>
              </a:r>
              <a:endParaRPr sz="2000" dirty="0">
                <a:solidFill>
                  <a:schemeClr val="bg1">
                    <a:lumMod val="50000"/>
                  </a:schemeClr>
                </a:solidFill>
                <a:latin typeface="Karla" pitchFamily="2" charset="0"/>
                <a:ea typeface="Twentieth Century"/>
                <a:cs typeface="Twentieth Century"/>
                <a:sym typeface="Twentieth Century"/>
              </a:endParaRPr>
            </a:p>
          </p:txBody>
        </p:sp>
        <p:sp>
          <p:nvSpPr>
            <p:cNvPr id="561" name="Google Shape;561;p15"/>
            <p:cNvSpPr/>
            <p:nvPr/>
          </p:nvSpPr>
          <p:spPr>
            <a:xfrm>
              <a:off x="617219" y="1584087"/>
              <a:ext cx="6995160" cy="1357788"/>
            </a:xfrm>
            <a:prstGeom prst="roundRect">
              <a:avLst>
                <a:gd name="adj" fmla="val 10000"/>
              </a:avLst>
            </a:prstGeom>
            <a:solidFill>
              <a:schemeClr val="lt1"/>
            </a:solidFill>
            <a:ln w="15875" cap="flat" cmpd="sng">
              <a:solidFill>
                <a:srgbClr val="BAB109"/>
              </a:solidFill>
              <a:prstDash val="solid"/>
              <a:round/>
              <a:headEnd type="none" w="sm" len="sm"/>
              <a:tailEnd type="none" w="sm" len="sm"/>
            </a:ln>
          </p:spPr>
          <p:txBody>
            <a:bodyPr spcFirstLastPara="1" wrap="square" lIns="68569" tIns="68569" rIns="68569" bIns="68569" anchor="ctr" anchorCtr="0">
              <a:noAutofit/>
            </a:bodyPr>
            <a:lstStyle/>
            <a:p>
              <a:pPr algn="just"/>
              <a:endParaRPr sz="1000">
                <a:solidFill>
                  <a:schemeClr val="bg1">
                    <a:lumMod val="50000"/>
                  </a:schemeClr>
                </a:solidFill>
                <a:latin typeface="Karla" pitchFamily="2" charset="0"/>
              </a:endParaRPr>
            </a:p>
          </p:txBody>
        </p:sp>
        <p:sp>
          <p:nvSpPr>
            <p:cNvPr id="562" name="Google Shape;562;p15"/>
            <p:cNvSpPr txBox="1"/>
            <p:nvPr/>
          </p:nvSpPr>
          <p:spPr>
            <a:xfrm>
              <a:off x="656987" y="1623855"/>
              <a:ext cx="5415841" cy="1278252"/>
            </a:xfrm>
            <a:prstGeom prst="rect">
              <a:avLst/>
            </a:prstGeom>
            <a:solidFill>
              <a:srgbClr val="4A86E8"/>
            </a:solidFill>
            <a:ln>
              <a:noFill/>
            </a:ln>
          </p:spPr>
          <p:txBody>
            <a:bodyPr spcFirstLastPara="1" wrap="square" lIns="82856" tIns="82856" rIns="82856" bIns="82856" anchor="ctr" anchorCtr="0">
              <a:noAutofit/>
            </a:bodyPr>
            <a:lstStyle/>
            <a:p>
              <a:pPr algn="just">
                <a:lnSpc>
                  <a:spcPct val="90000"/>
                </a:lnSpc>
              </a:pPr>
              <a:r>
                <a:rPr lang="es-MX" sz="2000">
                  <a:solidFill>
                    <a:schemeClr val="bg1">
                      <a:lumMod val="50000"/>
                    </a:schemeClr>
                  </a:solidFill>
                  <a:latin typeface="Karla" pitchFamily="2" charset="0"/>
                  <a:ea typeface="Twentieth Century"/>
                  <a:cs typeface="Twentieth Century"/>
                  <a:sym typeface="Twentieth Century"/>
                </a:rPr>
                <a:t>Es la propagación de calor a través de medio liquido o gaseoso </a:t>
              </a:r>
              <a:endParaRPr sz="2000">
                <a:solidFill>
                  <a:schemeClr val="bg1">
                    <a:lumMod val="50000"/>
                  </a:schemeClr>
                </a:solidFill>
                <a:latin typeface="Karla" pitchFamily="2" charset="0"/>
                <a:ea typeface="Twentieth Century"/>
                <a:cs typeface="Twentieth Century"/>
                <a:sym typeface="Twentieth Century"/>
              </a:endParaRPr>
            </a:p>
          </p:txBody>
        </p:sp>
        <p:sp>
          <p:nvSpPr>
            <p:cNvPr id="563" name="Google Shape;563;p15"/>
            <p:cNvSpPr/>
            <p:nvPr/>
          </p:nvSpPr>
          <p:spPr>
            <a:xfrm>
              <a:off x="1234439" y="3168174"/>
              <a:ext cx="6995160" cy="1357788"/>
            </a:xfrm>
            <a:prstGeom prst="roundRect">
              <a:avLst>
                <a:gd name="adj" fmla="val 10000"/>
              </a:avLst>
            </a:prstGeom>
            <a:solidFill>
              <a:schemeClr val="lt1"/>
            </a:solidFill>
            <a:ln w="15875" cap="flat" cmpd="sng">
              <a:solidFill>
                <a:srgbClr val="BAB109"/>
              </a:solidFill>
              <a:prstDash val="solid"/>
              <a:round/>
              <a:headEnd type="none" w="sm" len="sm"/>
              <a:tailEnd type="none" w="sm" len="sm"/>
            </a:ln>
          </p:spPr>
          <p:txBody>
            <a:bodyPr spcFirstLastPara="1" wrap="square" lIns="68569" tIns="68569" rIns="68569" bIns="68569" anchor="ctr" anchorCtr="0">
              <a:noAutofit/>
            </a:bodyPr>
            <a:lstStyle/>
            <a:p>
              <a:pPr algn="just"/>
              <a:endParaRPr sz="1000">
                <a:solidFill>
                  <a:schemeClr val="bg1">
                    <a:lumMod val="50000"/>
                  </a:schemeClr>
                </a:solidFill>
                <a:latin typeface="Karla" pitchFamily="2" charset="0"/>
              </a:endParaRPr>
            </a:p>
          </p:txBody>
        </p:sp>
        <p:sp>
          <p:nvSpPr>
            <p:cNvPr id="564" name="Google Shape;564;p15"/>
            <p:cNvSpPr txBox="1"/>
            <p:nvPr/>
          </p:nvSpPr>
          <p:spPr>
            <a:xfrm>
              <a:off x="1274207" y="3207942"/>
              <a:ext cx="5415841" cy="1278252"/>
            </a:xfrm>
            <a:prstGeom prst="rect">
              <a:avLst/>
            </a:prstGeom>
            <a:solidFill>
              <a:schemeClr val="accent2">
                <a:lumMod val="60000"/>
                <a:lumOff val="40000"/>
              </a:schemeClr>
            </a:solidFill>
            <a:ln>
              <a:noFill/>
            </a:ln>
          </p:spPr>
          <p:txBody>
            <a:bodyPr spcFirstLastPara="1" wrap="square" lIns="82856" tIns="82856" rIns="82856" bIns="82856" anchor="ctr" anchorCtr="0">
              <a:noAutofit/>
            </a:bodyPr>
            <a:lstStyle/>
            <a:p>
              <a:pPr algn="just">
                <a:lnSpc>
                  <a:spcPct val="90000"/>
                </a:lnSpc>
              </a:pPr>
              <a:r>
                <a:rPr lang="es-MX" sz="2000">
                  <a:solidFill>
                    <a:schemeClr val="bg1">
                      <a:lumMod val="50000"/>
                    </a:schemeClr>
                  </a:solidFill>
                  <a:latin typeface="Karla" pitchFamily="2" charset="0"/>
                  <a:ea typeface="Twentieth Century"/>
                  <a:cs typeface="Twentieth Century"/>
                  <a:sym typeface="Twentieth Century"/>
                </a:rPr>
                <a:t>Baños de vapor</a:t>
              </a:r>
              <a:endParaRPr sz="2000">
                <a:solidFill>
                  <a:schemeClr val="bg1">
                    <a:lumMod val="50000"/>
                  </a:schemeClr>
                </a:solidFill>
                <a:latin typeface="Karla" pitchFamily="2" charset="0"/>
                <a:ea typeface="Twentieth Century"/>
                <a:cs typeface="Twentieth Century"/>
                <a:sym typeface="Twentieth Century"/>
              </a:endParaRPr>
            </a:p>
          </p:txBody>
        </p:sp>
        <p:sp>
          <p:nvSpPr>
            <p:cNvPr id="565" name="Google Shape;565;p15"/>
            <p:cNvSpPr/>
            <p:nvPr/>
          </p:nvSpPr>
          <p:spPr>
            <a:xfrm>
              <a:off x="6112597" y="1029656"/>
              <a:ext cx="882562" cy="882562"/>
            </a:xfrm>
            <a:prstGeom prst="downArrow">
              <a:avLst>
                <a:gd name="adj1" fmla="val 55000"/>
                <a:gd name="adj2" fmla="val 45000"/>
              </a:avLst>
            </a:prstGeom>
            <a:solidFill>
              <a:schemeClr val="lt1">
                <a:alpha val="89803"/>
              </a:schemeClr>
            </a:solidFill>
            <a:ln w="15875" cap="flat" cmpd="sng">
              <a:solidFill>
                <a:srgbClr val="CFC60A">
                  <a:alpha val="89803"/>
                </a:srgbClr>
              </a:solidFill>
              <a:prstDash val="solid"/>
              <a:round/>
              <a:headEnd type="none" w="sm" len="sm"/>
              <a:tailEnd type="none" w="sm" len="sm"/>
            </a:ln>
          </p:spPr>
          <p:txBody>
            <a:bodyPr spcFirstLastPara="1" wrap="square" lIns="68569" tIns="68569" rIns="68569" bIns="68569" anchor="ctr" anchorCtr="0">
              <a:noAutofit/>
            </a:bodyPr>
            <a:lstStyle/>
            <a:p>
              <a:pPr algn="just"/>
              <a:endParaRPr sz="1000">
                <a:solidFill>
                  <a:schemeClr val="bg1">
                    <a:lumMod val="50000"/>
                  </a:schemeClr>
                </a:solidFill>
                <a:latin typeface="Karla" pitchFamily="2" charset="0"/>
              </a:endParaRPr>
            </a:p>
          </p:txBody>
        </p:sp>
        <p:sp>
          <p:nvSpPr>
            <p:cNvPr id="566" name="Google Shape;566;p15"/>
            <p:cNvSpPr txBox="1"/>
            <p:nvPr/>
          </p:nvSpPr>
          <p:spPr>
            <a:xfrm>
              <a:off x="6311173" y="1029656"/>
              <a:ext cx="485410" cy="664128"/>
            </a:xfrm>
            <a:prstGeom prst="rect">
              <a:avLst/>
            </a:prstGeom>
            <a:noFill/>
            <a:ln>
              <a:noFill/>
            </a:ln>
          </p:spPr>
          <p:txBody>
            <a:bodyPr spcFirstLastPara="1" wrap="square" lIns="34275" tIns="34275" rIns="34275" bIns="34275" anchor="ctr" anchorCtr="0">
              <a:noAutofit/>
            </a:bodyPr>
            <a:lstStyle/>
            <a:p>
              <a:pPr algn="just">
                <a:lnSpc>
                  <a:spcPct val="90000"/>
                </a:lnSpc>
              </a:pPr>
              <a:endParaRPr sz="2400">
                <a:solidFill>
                  <a:schemeClr val="bg1">
                    <a:lumMod val="50000"/>
                  </a:schemeClr>
                </a:solidFill>
                <a:latin typeface="Karla" pitchFamily="2" charset="0"/>
                <a:ea typeface="Twentieth Century"/>
                <a:cs typeface="Twentieth Century"/>
                <a:sym typeface="Twentieth Century"/>
              </a:endParaRPr>
            </a:p>
          </p:txBody>
        </p:sp>
        <p:sp>
          <p:nvSpPr>
            <p:cNvPr id="567" name="Google Shape;567;p15"/>
            <p:cNvSpPr/>
            <p:nvPr/>
          </p:nvSpPr>
          <p:spPr>
            <a:xfrm>
              <a:off x="6729817" y="2604691"/>
              <a:ext cx="882562" cy="882562"/>
            </a:xfrm>
            <a:prstGeom prst="downArrow">
              <a:avLst>
                <a:gd name="adj1" fmla="val 55000"/>
                <a:gd name="adj2" fmla="val 45000"/>
              </a:avLst>
            </a:prstGeom>
            <a:solidFill>
              <a:schemeClr val="lt1">
                <a:alpha val="89803"/>
              </a:schemeClr>
            </a:solidFill>
            <a:ln w="15875" cap="flat" cmpd="sng">
              <a:solidFill>
                <a:srgbClr val="CFC60A">
                  <a:alpha val="89803"/>
                </a:srgbClr>
              </a:solidFill>
              <a:prstDash val="solid"/>
              <a:round/>
              <a:headEnd type="none" w="sm" len="sm"/>
              <a:tailEnd type="none" w="sm" len="sm"/>
            </a:ln>
          </p:spPr>
          <p:txBody>
            <a:bodyPr spcFirstLastPara="1" wrap="square" lIns="68569" tIns="68569" rIns="68569" bIns="68569" anchor="ctr" anchorCtr="0">
              <a:noAutofit/>
            </a:bodyPr>
            <a:lstStyle/>
            <a:p>
              <a:pPr algn="just"/>
              <a:endParaRPr sz="1000">
                <a:solidFill>
                  <a:schemeClr val="bg1">
                    <a:lumMod val="50000"/>
                  </a:schemeClr>
                </a:solidFill>
                <a:latin typeface="Karla" pitchFamily="2" charset="0"/>
              </a:endParaRPr>
            </a:p>
          </p:txBody>
        </p:sp>
        <p:sp>
          <p:nvSpPr>
            <p:cNvPr id="568" name="Google Shape;568;p15"/>
            <p:cNvSpPr txBox="1"/>
            <p:nvPr/>
          </p:nvSpPr>
          <p:spPr>
            <a:xfrm>
              <a:off x="6928393" y="2604691"/>
              <a:ext cx="485410" cy="664128"/>
            </a:xfrm>
            <a:prstGeom prst="rect">
              <a:avLst/>
            </a:prstGeom>
            <a:noFill/>
            <a:ln>
              <a:noFill/>
            </a:ln>
          </p:spPr>
          <p:txBody>
            <a:bodyPr spcFirstLastPara="1" wrap="square" lIns="34275" tIns="34275" rIns="34275" bIns="34275" anchor="ctr" anchorCtr="0">
              <a:noAutofit/>
            </a:bodyPr>
            <a:lstStyle/>
            <a:p>
              <a:pPr algn="just">
                <a:lnSpc>
                  <a:spcPct val="90000"/>
                </a:lnSpc>
              </a:pPr>
              <a:endParaRPr sz="2400">
                <a:solidFill>
                  <a:schemeClr val="bg1">
                    <a:lumMod val="50000"/>
                  </a:schemeClr>
                </a:solidFill>
                <a:latin typeface="Karla" pitchFamily="2" charset="0"/>
                <a:ea typeface="Twentieth Century"/>
                <a:cs typeface="Twentieth Century"/>
                <a:sym typeface="Twentieth Century"/>
              </a:endParaRPr>
            </a:p>
          </p:txBody>
        </p:sp>
      </p:grpSp>
      <p:pic>
        <p:nvPicPr>
          <p:cNvPr id="569" name="Google Shape;569;p15"/>
          <p:cNvPicPr preferRelativeResize="0"/>
          <p:nvPr/>
        </p:nvPicPr>
        <p:blipFill rotWithShape="1">
          <a:blip r:embed="rId3">
            <a:alphaModFix/>
          </a:blip>
          <a:srcRect/>
          <a:stretch/>
        </p:blipFill>
        <p:spPr>
          <a:xfrm>
            <a:off x="6432726" y="1403498"/>
            <a:ext cx="2559749" cy="186119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16"/>
          <p:cNvSpPr txBox="1">
            <a:spLocks noGrp="1"/>
          </p:cNvSpPr>
          <p:nvPr>
            <p:ph type="title"/>
          </p:nvPr>
        </p:nvSpPr>
        <p:spPr>
          <a:xfrm>
            <a:off x="385534" y="-878889"/>
            <a:ext cx="6039055" cy="2234700"/>
          </a:xfrm>
          <a:prstGeom prst="rect">
            <a:avLst/>
          </a:prstGeom>
          <a:noFill/>
          <a:ln>
            <a:noFill/>
          </a:ln>
        </p:spPr>
        <p:txBody>
          <a:bodyPr spcFirstLastPara="1" wrap="square" lIns="68569" tIns="34275" rIns="68569" bIns="34275" anchor="b" anchorCtr="0">
            <a:normAutofit/>
          </a:bodyPr>
          <a:lstStyle/>
          <a:p>
            <a:pPr>
              <a:buSzPts val="3600"/>
            </a:pPr>
            <a:r>
              <a:rPr lang="es-MX" dirty="0"/>
              <a:t>TERMOTERAPIA.</a:t>
            </a:r>
            <a:endParaRPr dirty="0"/>
          </a:p>
        </p:txBody>
      </p:sp>
      <p:grpSp>
        <p:nvGrpSpPr>
          <p:cNvPr id="575" name="Google Shape;575;p16"/>
          <p:cNvGrpSpPr/>
          <p:nvPr/>
        </p:nvGrpSpPr>
        <p:grpSpPr>
          <a:xfrm>
            <a:off x="-3631450" y="612737"/>
            <a:ext cx="9623529" cy="4570271"/>
            <a:chOff x="-5116967" y="-783865"/>
            <a:chExt cx="12831372" cy="6093694"/>
          </a:xfrm>
        </p:grpSpPr>
        <p:sp>
          <p:nvSpPr>
            <p:cNvPr id="576" name="Google Shape;576;p16"/>
            <p:cNvSpPr/>
            <p:nvPr/>
          </p:nvSpPr>
          <p:spPr>
            <a:xfrm>
              <a:off x="-5116967" y="-783865"/>
              <a:ext cx="6093694" cy="6093694"/>
            </a:xfrm>
            <a:prstGeom prst="blockArc">
              <a:avLst>
                <a:gd name="adj1" fmla="val 18900000"/>
                <a:gd name="adj2" fmla="val 2700000"/>
                <a:gd name="adj3" fmla="val 354"/>
              </a:avLst>
            </a:prstGeom>
            <a:noFill/>
            <a:ln w="15875" cap="flat" cmpd="sng">
              <a:solidFill>
                <a:schemeClr val="accent3"/>
              </a:solidFill>
              <a:prstDash val="solid"/>
              <a:round/>
              <a:headEnd type="none" w="sm" len="sm"/>
              <a:tailEnd type="none" w="sm" len="sm"/>
            </a:ln>
          </p:spPr>
          <p:txBody>
            <a:bodyPr spcFirstLastPara="1" wrap="square" lIns="68569" tIns="68569" rIns="68569" bIns="68569" anchor="ctr" anchorCtr="0">
              <a:noAutofit/>
            </a:bodyPr>
            <a:lstStyle/>
            <a:p>
              <a:endParaRPr sz="1050">
                <a:solidFill>
                  <a:schemeClr val="tx1"/>
                </a:solidFill>
                <a:latin typeface="Karla" pitchFamily="2" charset="0"/>
              </a:endParaRPr>
            </a:p>
          </p:txBody>
        </p:sp>
        <p:sp>
          <p:nvSpPr>
            <p:cNvPr id="577" name="Google Shape;577;p16"/>
            <p:cNvSpPr/>
            <p:nvPr/>
          </p:nvSpPr>
          <p:spPr>
            <a:xfrm>
              <a:off x="628203" y="452596"/>
              <a:ext cx="7086202" cy="905192"/>
            </a:xfrm>
            <a:prstGeom prst="rect">
              <a:avLst/>
            </a:prstGeom>
            <a:solidFill>
              <a:srgbClr val="CFC60A"/>
            </a:solidFill>
            <a:ln w="1587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050">
                <a:solidFill>
                  <a:schemeClr val="tx1"/>
                </a:solidFill>
                <a:latin typeface="Karla" pitchFamily="2" charset="0"/>
              </a:endParaRPr>
            </a:p>
          </p:txBody>
        </p:sp>
        <p:sp>
          <p:nvSpPr>
            <p:cNvPr id="578" name="Google Shape;578;p16"/>
            <p:cNvSpPr txBox="1"/>
            <p:nvPr/>
          </p:nvSpPr>
          <p:spPr>
            <a:xfrm>
              <a:off x="628203" y="452596"/>
              <a:ext cx="7086202" cy="905192"/>
            </a:xfrm>
            <a:prstGeom prst="rect">
              <a:avLst/>
            </a:prstGeom>
            <a:solidFill>
              <a:schemeClr val="bg1">
                <a:lumMod val="50000"/>
              </a:schemeClr>
            </a:solidFill>
            <a:ln>
              <a:noFill/>
            </a:ln>
          </p:spPr>
          <p:txBody>
            <a:bodyPr spcFirstLastPara="1" wrap="square" lIns="538856" tIns="41906" rIns="41906" bIns="41906" anchor="ctr" anchorCtr="0">
              <a:noAutofit/>
            </a:bodyPr>
            <a:lstStyle/>
            <a:p>
              <a:pPr>
                <a:lnSpc>
                  <a:spcPct val="90000"/>
                </a:lnSpc>
              </a:pPr>
              <a:r>
                <a:rPr lang="es-MX" sz="1650" dirty="0">
                  <a:solidFill>
                    <a:schemeClr val="tx1"/>
                  </a:solidFill>
                  <a:latin typeface="Karla" pitchFamily="2" charset="0"/>
                  <a:ea typeface="Twentieth Century"/>
                  <a:cs typeface="Twentieth Century"/>
                  <a:sym typeface="Twentieth Century"/>
                </a:rPr>
                <a:t>Radiación.</a:t>
              </a:r>
              <a:endParaRPr sz="1650" dirty="0">
                <a:solidFill>
                  <a:schemeClr val="tx1"/>
                </a:solidFill>
                <a:latin typeface="Karla" pitchFamily="2" charset="0"/>
                <a:ea typeface="Twentieth Century"/>
                <a:cs typeface="Twentieth Century"/>
                <a:sym typeface="Twentieth Century"/>
              </a:endParaRPr>
            </a:p>
          </p:txBody>
        </p:sp>
        <p:sp>
          <p:nvSpPr>
            <p:cNvPr id="579" name="Google Shape;579;p16"/>
            <p:cNvSpPr/>
            <p:nvPr/>
          </p:nvSpPr>
          <p:spPr>
            <a:xfrm>
              <a:off x="62458" y="339447"/>
              <a:ext cx="1131490" cy="1131490"/>
            </a:xfrm>
            <a:prstGeom prst="ellipse">
              <a:avLst/>
            </a:prstGeom>
            <a:solidFill>
              <a:schemeClr val="lt1"/>
            </a:solidFill>
            <a:ln w="15875" cap="flat" cmpd="sng">
              <a:solidFill>
                <a:srgbClr val="CFC60A"/>
              </a:solidFill>
              <a:prstDash val="solid"/>
              <a:round/>
              <a:headEnd type="none" w="sm" len="sm"/>
              <a:tailEnd type="none" w="sm" len="sm"/>
            </a:ln>
          </p:spPr>
          <p:txBody>
            <a:bodyPr spcFirstLastPara="1" wrap="square" lIns="68569" tIns="68569" rIns="68569" bIns="68569" anchor="ctr" anchorCtr="0">
              <a:noAutofit/>
            </a:bodyPr>
            <a:lstStyle/>
            <a:p>
              <a:endParaRPr sz="1050">
                <a:solidFill>
                  <a:schemeClr val="tx1"/>
                </a:solidFill>
                <a:latin typeface="Karla" pitchFamily="2" charset="0"/>
              </a:endParaRPr>
            </a:p>
          </p:txBody>
        </p:sp>
        <p:sp>
          <p:nvSpPr>
            <p:cNvPr id="580" name="Google Shape;580;p16"/>
            <p:cNvSpPr/>
            <p:nvPr/>
          </p:nvSpPr>
          <p:spPr>
            <a:xfrm>
              <a:off x="957241" y="1810385"/>
              <a:ext cx="6757164" cy="905192"/>
            </a:xfrm>
            <a:prstGeom prst="rect">
              <a:avLst/>
            </a:prstGeom>
            <a:solidFill>
              <a:srgbClr val="BAB43D"/>
            </a:solidFill>
            <a:ln w="1587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050">
                <a:solidFill>
                  <a:schemeClr val="tx1"/>
                </a:solidFill>
                <a:latin typeface="Karla" pitchFamily="2" charset="0"/>
              </a:endParaRPr>
            </a:p>
          </p:txBody>
        </p:sp>
        <p:sp>
          <p:nvSpPr>
            <p:cNvPr id="581" name="Google Shape;581;p16"/>
            <p:cNvSpPr txBox="1"/>
            <p:nvPr/>
          </p:nvSpPr>
          <p:spPr>
            <a:xfrm>
              <a:off x="957241" y="1810385"/>
              <a:ext cx="6757164" cy="905192"/>
            </a:xfrm>
            <a:prstGeom prst="rect">
              <a:avLst/>
            </a:prstGeom>
            <a:solidFill>
              <a:schemeClr val="tx2">
                <a:lumMod val="75000"/>
              </a:schemeClr>
            </a:solidFill>
            <a:ln>
              <a:noFill/>
            </a:ln>
          </p:spPr>
          <p:txBody>
            <a:bodyPr spcFirstLastPara="1" wrap="square" lIns="538856" tIns="41906" rIns="41906" bIns="41906" anchor="ctr" anchorCtr="0">
              <a:noAutofit/>
            </a:bodyPr>
            <a:lstStyle/>
            <a:p>
              <a:pPr>
                <a:lnSpc>
                  <a:spcPct val="90000"/>
                </a:lnSpc>
              </a:pPr>
              <a:r>
                <a:rPr lang="es-MX" sz="1650" dirty="0">
                  <a:solidFill>
                    <a:schemeClr val="tx1"/>
                  </a:solidFill>
                  <a:latin typeface="Karla" pitchFamily="2" charset="0"/>
                  <a:ea typeface="Twentieth Century"/>
                  <a:cs typeface="Twentieth Century"/>
                  <a:sym typeface="Twentieth Century"/>
                </a:rPr>
                <a:t>Propagación de calor sin la intervención de partículas materiales, en forma de onda electromagnética.</a:t>
              </a:r>
              <a:endParaRPr sz="1650" dirty="0">
                <a:solidFill>
                  <a:schemeClr val="tx1"/>
                </a:solidFill>
                <a:latin typeface="Karla" pitchFamily="2" charset="0"/>
                <a:ea typeface="Twentieth Century"/>
                <a:cs typeface="Twentieth Century"/>
                <a:sym typeface="Twentieth Century"/>
              </a:endParaRPr>
            </a:p>
          </p:txBody>
        </p:sp>
        <p:sp>
          <p:nvSpPr>
            <p:cNvPr id="582" name="Google Shape;582;p16"/>
            <p:cNvSpPr/>
            <p:nvPr/>
          </p:nvSpPr>
          <p:spPr>
            <a:xfrm>
              <a:off x="391495" y="1697236"/>
              <a:ext cx="1131490" cy="1131490"/>
            </a:xfrm>
            <a:prstGeom prst="ellipse">
              <a:avLst/>
            </a:prstGeom>
            <a:solidFill>
              <a:schemeClr val="lt1"/>
            </a:solidFill>
            <a:ln w="15875" cap="flat" cmpd="sng">
              <a:solidFill>
                <a:srgbClr val="BAB43D"/>
              </a:solidFill>
              <a:prstDash val="solid"/>
              <a:round/>
              <a:headEnd type="none" w="sm" len="sm"/>
              <a:tailEnd type="none" w="sm" len="sm"/>
            </a:ln>
          </p:spPr>
          <p:txBody>
            <a:bodyPr spcFirstLastPara="1" wrap="square" lIns="68569" tIns="68569" rIns="68569" bIns="68569" anchor="ctr" anchorCtr="0">
              <a:noAutofit/>
            </a:bodyPr>
            <a:lstStyle/>
            <a:p>
              <a:endParaRPr sz="1050">
                <a:solidFill>
                  <a:schemeClr val="tx1"/>
                </a:solidFill>
                <a:latin typeface="Karla" pitchFamily="2" charset="0"/>
              </a:endParaRPr>
            </a:p>
          </p:txBody>
        </p:sp>
        <p:sp>
          <p:nvSpPr>
            <p:cNvPr id="583" name="Google Shape;583;p16"/>
            <p:cNvSpPr/>
            <p:nvPr/>
          </p:nvSpPr>
          <p:spPr>
            <a:xfrm>
              <a:off x="628203" y="3168174"/>
              <a:ext cx="7086202" cy="905192"/>
            </a:xfrm>
            <a:prstGeom prst="rect">
              <a:avLst/>
            </a:prstGeom>
            <a:solidFill>
              <a:srgbClr val="FF0066"/>
            </a:solidFill>
            <a:ln w="1587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050">
                <a:solidFill>
                  <a:schemeClr val="tx1"/>
                </a:solidFill>
                <a:latin typeface="Karla" pitchFamily="2" charset="0"/>
              </a:endParaRPr>
            </a:p>
          </p:txBody>
        </p:sp>
        <p:sp>
          <p:nvSpPr>
            <p:cNvPr id="584" name="Google Shape;584;p16"/>
            <p:cNvSpPr txBox="1"/>
            <p:nvPr/>
          </p:nvSpPr>
          <p:spPr>
            <a:xfrm>
              <a:off x="628203" y="3168174"/>
              <a:ext cx="7086202" cy="905192"/>
            </a:xfrm>
            <a:prstGeom prst="rect">
              <a:avLst/>
            </a:prstGeom>
            <a:noFill/>
            <a:ln>
              <a:noFill/>
            </a:ln>
          </p:spPr>
          <p:txBody>
            <a:bodyPr spcFirstLastPara="1" wrap="square" lIns="538856" tIns="41906" rIns="41906" bIns="41906" anchor="ctr" anchorCtr="0">
              <a:noAutofit/>
            </a:bodyPr>
            <a:lstStyle/>
            <a:p>
              <a:pPr>
                <a:lnSpc>
                  <a:spcPct val="90000"/>
                </a:lnSpc>
              </a:pPr>
              <a:r>
                <a:rPr lang="es-MX" sz="1650">
                  <a:solidFill>
                    <a:schemeClr val="tx1"/>
                  </a:solidFill>
                  <a:latin typeface="Karla" pitchFamily="2" charset="0"/>
                  <a:ea typeface="Twentieth Century"/>
                  <a:cs typeface="Twentieth Century"/>
                  <a:sym typeface="Twentieth Century"/>
                </a:rPr>
                <a:t>2 tipos: Exotermia (infrarrojos) y endotermia (corrientes)</a:t>
              </a:r>
              <a:endParaRPr sz="1650">
                <a:solidFill>
                  <a:schemeClr val="tx1"/>
                </a:solidFill>
                <a:latin typeface="Karla" pitchFamily="2" charset="0"/>
                <a:ea typeface="Twentieth Century"/>
                <a:cs typeface="Twentieth Century"/>
                <a:sym typeface="Twentieth Century"/>
              </a:endParaRPr>
            </a:p>
          </p:txBody>
        </p:sp>
        <p:sp>
          <p:nvSpPr>
            <p:cNvPr id="585" name="Google Shape;585;p16"/>
            <p:cNvSpPr/>
            <p:nvPr/>
          </p:nvSpPr>
          <p:spPr>
            <a:xfrm>
              <a:off x="62458" y="3055025"/>
              <a:ext cx="1131490" cy="1131490"/>
            </a:xfrm>
            <a:prstGeom prst="ellipse">
              <a:avLst/>
            </a:prstGeom>
            <a:solidFill>
              <a:schemeClr val="lt1"/>
            </a:solidFill>
            <a:ln w="15875" cap="flat" cmpd="sng">
              <a:solidFill>
                <a:srgbClr val="98977D"/>
              </a:solidFill>
              <a:prstDash val="solid"/>
              <a:round/>
              <a:headEnd type="none" w="sm" len="sm"/>
              <a:tailEnd type="none" w="sm" len="sm"/>
            </a:ln>
          </p:spPr>
          <p:txBody>
            <a:bodyPr spcFirstLastPara="1" wrap="square" lIns="68569" tIns="68569" rIns="68569" bIns="68569" anchor="ctr" anchorCtr="0">
              <a:noAutofit/>
            </a:bodyPr>
            <a:lstStyle/>
            <a:p>
              <a:endParaRPr sz="1050">
                <a:solidFill>
                  <a:schemeClr val="tx1"/>
                </a:solidFill>
                <a:latin typeface="Karla" pitchFamily="2" charset="0"/>
              </a:endParaRPr>
            </a:p>
          </p:txBody>
        </p:sp>
      </p:grpSp>
      <p:pic>
        <p:nvPicPr>
          <p:cNvPr id="586" name="Google Shape;586;p16"/>
          <p:cNvPicPr preferRelativeResize="0"/>
          <p:nvPr/>
        </p:nvPicPr>
        <p:blipFill rotWithShape="1">
          <a:blip r:embed="rId3">
            <a:alphaModFix/>
          </a:blip>
          <a:srcRect/>
          <a:stretch/>
        </p:blipFill>
        <p:spPr>
          <a:xfrm>
            <a:off x="6309675" y="408185"/>
            <a:ext cx="2448791" cy="1810792"/>
          </a:xfrm>
          <a:prstGeom prst="rect">
            <a:avLst/>
          </a:prstGeom>
          <a:noFill/>
          <a:ln>
            <a:noFill/>
          </a:ln>
        </p:spPr>
      </p:pic>
      <p:pic>
        <p:nvPicPr>
          <p:cNvPr id="587" name="Google Shape;587;p16"/>
          <p:cNvPicPr preferRelativeResize="0"/>
          <p:nvPr/>
        </p:nvPicPr>
        <p:blipFill rotWithShape="1">
          <a:blip r:embed="rId4">
            <a:alphaModFix/>
          </a:blip>
          <a:srcRect/>
          <a:stretch/>
        </p:blipFill>
        <p:spPr>
          <a:xfrm>
            <a:off x="6573245" y="2605806"/>
            <a:ext cx="2153039" cy="14327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17"/>
          <p:cNvSpPr txBox="1">
            <a:spLocks noGrp="1"/>
          </p:cNvSpPr>
          <p:nvPr>
            <p:ph type="title"/>
          </p:nvPr>
        </p:nvSpPr>
        <p:spPr>
          <a:xfrm>
            <a:off x="4227814" y="2816767"/>
            <a:ext cx="5276763" cy="2234700"/>
          </a:xfrm>
          <a:prstGeom prst="rect">
            <a:avLst/>
          </a:prstGeom>
          <a:noFill/>
          <a:ln>
            <a:noFill/>
          </a:ln>
        </p:spPr>
        <p:txBody>
          <a:bodyPr spcFirstLastPara="1" wrap="square" lIns="68569" tIns="34275" rIns="68569" bIns="34275" anchor="b" anchorCtr="0">
            <a:normAutofit/>
          </a:bodyPr>
          <a:lstStyle/>
          <a:p>
            <a:pPr>
              <a:buSzPts val="3600"/>
            </a:pPr>
            <a:r>
              <a:rPr lang="es-MX" dirty="0"/>
              <a:t>TERMOTERAPIA.</a:t>
            </a:r>
            <a:endParaRPr dirty="0"/>
          </a:p>
        </p:txBody>
      </p:sp>
      <p:grpSp>
        <p:nvGrpSpPr>
          <p:cNvPr id="593" name="Google Shape;593;p17"/>
          <p:cNvGrpSpPr/>
          <p:nvPr/>
        </p:nvGrpSpPr>
        <p:grpSpPr>
          <a:xfrm>
            <a:off x="1300319" y="874514"/>
            <a:ext cx="6567773" cy="3394472"/>
            <a:chOff x="1992486" y="0"/>
            <a:chExt cx="4244629" cy="4525963"/>
          </a:xfrm>
        </p:grpSpPr>
        <p:sp>
          <p:nvSpPr>
            <p:cNvPr id="594" name="Google Shape;594;p17"/>
            <p:cNvSpPr/>
            <p:nvPr/>
          </p:nvSpPr>
          <p:spPr>
            <a:xfrm>
              <a:off x="2852418" y="2262981"/>
              <a:ext cx="564116" cy="1612374"/>
            </a:xfrm>
            <a:custGeom>
              <a:avLst/>
              <a:gdLst/>
              <a:ahLst/>
              <a:cxnLst/>
              <a:rect l="l" t="t" r="r" b="b"/>
              <a:pathLst>
                <a:path w="120000" h="120000" extrusionOk="0">
                  <a:moveTo>
                    <a:pt x="0" y="0"/>
                  </a:moveTo>
                  <a:lnTo>
                    <a:pt x="60000" y="0"/>
                  </a:lnTo>
                  <a:lnTo>
                    <a:pt x="60000" y="120000"/>
                  </a:lnTo>
                  <a:lnTo>
                    <a:pt x="120000" y="120000"/>
                  </a:lnTo>
                </a:path>
              </a:pathLst>
            </a:custGeom>
            <a:noFill/>
            <a:ln w="15875" cap="flat" cmpd="sng">
              <a:solidFill>
                <a:schemeClr val="accent4"/>
              </a:solidFill>
              <a:prstDash val="solid"/>
              <a:round/>
              <a:headEnd type="none" w="sm" len="sm"/>
              <a:tailEnd type="none" w="sm" len="sm"/>
            </a:ln>
          </p:spPr>
          <p:txBody>
            <a:bodyPr spcFirstLastPara="1" wrap="square" lIns="68569" tIns="68569" rIns="68569" bIns="68569" anchor="ctr" anchorCtr="0">
              <a:noAutofit/>
            </a:bodyPr>
            <a:lstStyle/>
            <a:p>
              <a:endParaRPr sz="1050">
                <a:solidFill>
                  <a:schemeClr val="tx1"/>
                </a:solidFill>
              </a:endParaRPr>
            </a:p>
          </p:txBody>
        </p:sp>
        <p:sp>
          <p:nvSpPr>
            <p:cNvPr id="595" name="Google Shape;595;p17"/>
            <p:cNvSpPr txBox="1"/>
            <p:nvPr/>
          </p:nvSpPr>
          <p:spPr>
            <a:xfrm>
              <a:off x="3091771" y="3026463"/>
              <a:ext cx="85410" cy="85410"/>
            </a:xfrm>
            <a:prstGeom prst="rect">
              <a:avLst/>
            </a:prstGeom>
            <a:noFill/>
            <a:ln>
              <a:noFill/>
            </a:ln>
          </p:spPr>
          <p:txBody>
            <a:bodyPr spcFirstLastPara="1" wrap="square" lIns="9525" tIns="0" rIns="9525" bIns="0" anchor="ctr" anchorCtr="0">
              <a:noAutofit/>
            </a:bodyPr>
            <a:lstStyle/>
            <a:p>
              <a:pPr algn="ctr">
                <a:lnSpc>
                  <a:spcPct val="90000"/>
                </a:lnSpc>
              </a:pPr>
              <a:endParaRPr sz="450">
                <a:solidFill>
                  <a:schemeClr val="tx1"/>
                </a:solidFill>
                <a:latin typeface="Twentieth Century"/>
                <a:ea typeface="Twentieth Century"/>
                <a:cs typeface="Twentieth Century"/>
                <a:sym typeface="Twentieth Century"/>
              </a:endParaRPr>
            </a:p>
          </p:txBody>
        </p:sp>
        <p:sp>
          <p:nvSpPr>
            <p:cNvPr id="596" name="Google Shape;596;p17"/>
            <p:cNvSpPr/>
            <p:nvPr/>
          </p:nvSpPr>
          <p:spPr>
            <a:xfrm>
              <a:off x="2852418" y="2262981"/>
              <a:ext cx="564116" cy="537458"/>
            </a:xfrm>
            <a:custGeom>
              <a:avLst/>
              <a:gdLst/>
              <a:ahLst/>
              <a:cxnLst/>
              <a:rect l="l" t="t" r="r" b="b"/>
              <a:pathLst>
                <a:path w="120000" h="120000" extrusionOk="0">
                  <a:moveTo>
                    <a:pt x="0" y="0"/>
                  </a:moveTo>
                  <a:lnTo>
                    <a:pt x="60000" y="0"/>
                  </a:lnTo>
                  <a:lnTo>
                    <a:pt x="60000" y="120000"/>
                  </a:lnTo>
                  <a:lnTo>
                    <a:pt x="120000" y="120000"/>
                  </a:lnTo>
                </a:path>
              </a:pathLst>
            </a:custGeom>
            <a:noFill/>
            <a:ln w="15875" cap="flat" cmpd="sng">
              <a:solidFill>
                <a:schemeClr val="accent4"/>
              </a:solidFill>
              <a:prstDash val="solid"/>
              <a:round/>
              <a:headEnd type="none" w="sm" len="sm"/>
              <a:tailEnd type="none" w="sm" len="sm"/>
            </a:ln>
          </p:spPr>
          <p:txBody>
            <a:bodyPr spcFirstLastPara="1" wrap="square" lIns="68569" tIns="68569" rIns="68569" bIns="68569" anchor="ctr" anchorCtr="0">
              <a:noAutofit/>
            </a:bodyPr>
            <a:lstStyle/>
            <a:p>
              <a:endParaRPr sz="1050">
                <a:solidFill>
                  <a:schemeClr val="tx1"/>
                </a:solidFill>
              </a:endParaRPr>
            </a:p>
          </p:txBody>
        </p:sp>
        <p:sp>
          <p:nvSpPr>
            <p:cNvPr id="597" name="Google Shape;597;p17"/>
            <p:cNvSpPr txBox="1"/>
            <p:nvPr/>
          </p:nvSpPr>
          <p:spPr>
            <a:xfrm>
              <a:off x="3114997" y="2512231"/>
              <a:ext cx="38957" cy="38957"/>
            </a:xfrm>
            <a:prstGeom prst="rect">
              <a:avLst/>
            </a:prstGeom>
            <a:noFill/>
            <a:ln>
              <a:noFill/>
            </a:ln>
          </p:spPr>
          <p:txBody>
            <a:bodyPr spcFirstLastPara="1" wrap="square" lIns="9525" tIns="0" rIns="9525" bIns="0" anchor="ctr" anchorCtr="0">
              <a:noAutofit/>
            </a:bodyPr>
            <a:lstStyle/>
            <a:p>
              <a:pPr algn="ctr">
                <a:lnSpc>
                  <a:spcPct val="90000"/>
                </a:lnSpc>
              </a:pPr>
              <a:endParaRPr sz="375">
                <a:solidFill>
                  <a:schemeClr val="tx1"/>
                </a:solidFill>
                <a:latin typeface="Twentieth Century"/>
                <a:ea typeface="Twentieth Century"/>
                <a:cs typeface="Twentieth Century"/>
                <a:sym typeface="Twentieth Century"/>
              </a:endParaRPr>
            </a:p>
          </p:txBody>
        </p:sp>
        <p:sp>
          <p:nvSpPr>
            <p:cNvPr id="598" name="Google Shape;598;p17"/>
            <p:cNvSpPr/>
            <p:nvPr/>
          </p:nvSpPr>
          <p:spPr>
            <a:xfrm>
              <a:off x="2852418" y="1725523"/>
              <a:ext cx="564116" cy="537458"/>
            </a:xfrm>
            <a:custGeom>
              <a:avLst/>
              <a:gdLst/>
              <a:ahLst/>
              <a:cxnLst/>
              <a:rect l="l" t="t" r="r" b="b"/>
              <a:pathLst>
                <a:path w="120000" h="120000" extrusionOk="0">
                  <a:moveTo>
                    <a:pt x="0" y="120000"/>
                  </a:moveTo>
                  <a:lnTo>
                    <a:pt x="60000" y="120000"/>
                  </a:lnTo>
                  <a:lnTo>
                    <a:pt x="60000" y="0"/>
                  </a:lnTo>
                  <a:lnTo>
                    <a:pt x="120000" y="0"/>
                  </a:lnTo>
                </a:path>
              </a:pathLst>
            </a:custGeom>
            <a:noFill/>
            <a:ln w="15875" cap="flat" cmpd="sng">
              <a:solidFill>
                <a:schemeClr val="accent4"/>
              </a:solidFill>
              <a:prstDash val="solid"/>
              <a:round/>
              <a:headEnd type="none" w="sm" len="sm"/>
              <a:tailEnd type="none" w="sm" len="sm"/>
            </a:ln>
          </p:spPr>
          <p:txBody>
            <a:bodyPr spcFirstLastPara="1" wrap="square" lIns="68569" tIns="68569" rIns="68569" bIns="68569" anchor="ctr" anchorCtr="0">
              <a:noAutofit/>
            </a:bodyPr>
            <a:lstStyle/>
            <a:p>
              <a:endParaRPr sz="1050">
                <a:solidFill>
                  <a:schemeClr val="tx1"/>
                </a:solidFill>
              </a:endParaRPr>
            </a:p>
          </p:txBody>
        </p:sp>
        <p:sp>
          <p:nvSpPr>
            <p:cNvPr id="599" name="Google Shape;599;p17"/>
            <p:cNvSpPr txBox="1"/>
            <p:nvPr/>
          </p:nvSpPr>
          <p:spPr>
            <a:xfrm>
              <a:off x="3114997" y="1974773"/>
              <a:ext cx="38957" cy="38957"/>
            </a:xfrm>
            <a:prstGeom prst="rect">
              <a:avLst/>
            </a:prstGeom>
            <a:noFill/>
            <a:ln>
              <a:noFill/>
            </a:ln>
          </p:spPr>
          <p:txBody>
            <a:bodyPr spcFirstLastPara="1" wrap="square" lIns="9525" tIns="0" rIns="9525" bIns="0" anchor="ctr" anchorCtr="0">
              <a:noAutofit/>
            </a:bodyPr>
            <a:lstStyle/>
            <a:p>
              <a:pPr algn="ctr">
                <a:lnSpc>
                  <a:spcPct val="90000"/>
                </a:lnSpc>
              </a:pPr>
              <a:endParaRPr sz="375">
                <a:solidFill>
                  <a:schemeClr val="tx1"/>
                </a:solidFill>
                <a:latin typeface="Twentieth Century"/>
                <a:ea typeface="Twentieth Century"/>
                <a:cs typeface="Twentieth Century"/>
                <a:sym typeface="Twentieth Century"/>
              </a:endParaRPr>
            </a:p>
          </p:txBody>
        </p:sp>
        <p:sp>
          <p:nvSpPr>
            <p:cNvPr id="600" name="Google Shape;600;p17"/>
            <p:cNvSpPr/>
            <p:nvPr/>
          </p:nvSpPr>
          <p:spPr>
            <a:xfrm>
              <a:off x="2852418" y="650607"/>
              <a:ext cx="564116" cy="1612374"/>
            </a:xfrm>
            <a:custGeom>
              <a:avLst/>
              <a:gdLst/>
              <a:ahLst/>
              <a:cxnLst/>
              <a:rect l="l" t="t" r="r" b="b"/>
              <a:pathLst>
                <a:path w="120000" h="120000" extrusionOk="0">
                  <a:moveTo>
                    <a:pt x="0" y="120000"/>
                  </a:moveTo>
                  <a:lnTo>
                    <a:pt x="60000" y="120000"/>
                  </a:lnTo>
                  <a:lnTo>
                    <a:pt x="60000" y="0"/>
                  </a:lnTo>
                  <a:lnTo>
                    <a:pt x="120000" y="0"/>
                  </a:lnTo>
                </a:path>
              </a:pathLst>
            </a:custGeom>
            <a:noFill/>
            <a:ln w="15875" cap="flat" cmpd="sng">
              <a:solidFill>
                <a:schemeClr val="accent4"/>
              </a:solidFill>
              <a:prstDash val="solid"/>
              <a:round/>
              <a:headEnd type="none" w="sm" len="sm"/>
              <a:tailEnd type="none" w="sm" len="sm"/>
            </a:ln>
          </p:spPr>
          <p:txBody>
            <a:bodyPr spcFirstLastPara="1" wrap="square" lIns="68569" tIns="68569" rIns="68569" bIns="68569" anchor="ctr" anchorCtr="0">
              <a:noAutofit/>
            </a:bodyPr>
            <a:lstStyle/>
            <a:p>
              <a:endParaRPr sz="1050">
                <a:solidFill>
                  <a:schemeClr val="tx1"/>
                </a:solidFill>
              </a:endParaRPr>
            </a:p>
          </p:txBody>
        </p:sp>
        <p:sp>
          <p:nvSpPr>
            <p:cNvPr id="601" name="Google Shape;601;p17"/>
            <p:cNvSpPr txBox="1"/>
            <p:nvPr/>
          </p:nvSpPr>
          <p:spPr>
            <a:xfrm>
              <a:off x="3091771" y="1414089"/>
              <a:ext cx="85410" cy="85410"/>
            </a:xfrm>
            <a:prstGeom prst="rect">
              <a:avLst/>
            </a:prstGeom>
            <a:noFill/>
            <a:ln>
              <a:noFill/>
            </a:ln>
          </p:spPr>
          <p:txBody>
            <a:bodyPr spcFirstLastPara="1" wrap="square" lIns="9525" tIns="0" rIns="9525" bIns="0" anchor="ctr" anchorCtr="0">
              <a:noAutofit/>
            </a:bodyPr>
            <a:lstStyle/>
            <a:p>
              <a:pPr algn="ctr">
                <a:lnSpc>
                  <a:spcPct val="90000"/>
                </a:lnSpc>
              </a:pPr>
              <a:endParaRPr sz="450">
                <a:solidFill>
                  <a:schemeClr val="tx1"/>
                </a:solidFill>
                <a:latin typeface="Twentieth Century"/>
                <a:ea typeface="Twentieth Century"/>
                <a:cs typeface="Twentieth Century"/>
                <a:sym typeface="Twentieth Century"/>
              </a:endParaRPr>
            </a:p>
          </p:txBody>
        </p:sp>
        <p:sp>
          <p:nvSpPr>
            <p:cNvPr id="602" name="Google Shape;602;p17"/>
            <p:cNvSpPr/>
            <p:nvPr/>
          </p:nvSpPr>
          <p:spPr>
            <a:xfrm rot="-5400000">
              <a:off x="159470" y="1833015"/>
              <a:ext cx="4525963" cy="859932"/>
            </a:xfrm>
            <a:prstGeom prst="rect">
              <a:avLst/>
            </a:prstGeom>
            <a:solidFill>
              <a:srgbClr val="0070C0"/>
            </a:solidFill>
            <a:ln w="1587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050">
                <a:solidFill>
                  <a:schemeClr val="tx1"/>
                </a:solidFill>
              </a:endParaRPr>
            </a:p>
          </p:txBody>
        </p:sp>
        <p:sp>
          <p:nvSpPr>
            <p:cNvPr id="603" name="Google Shape;603;p17"/>
            <p:cNvSpPr txBox="1"/>
            <p:nvPr/>
          </p:nvSpPr>
          <p:spPr>
            <a:xfrm rot="-5400000">
              <a:off x="159470" y="1833015"/>
              <a:ext cx="4525963" cy="859932"/>
            </a:xfrm>
            <a:prstGeom prst="rect">
              <a:avLst/>
            </a:prstGeom>
            <a:noFill/>
            <a:ln>
              <a:noFill/>
            </a:ln>
          </p:spPr>
          <p:txBody>
            <a:bodyPr spcFirstLastPara="1" wrap="square" lIns="19050" tIns="19050" rIns="19050" bIns="19050" anchor="ctr" anchorCtr="0">
              <a:noAutofit/>
            </a:bodyPr>
            <a:lstStyle/>
            <a:p>
              <a:pPr algn="ctr">
                <a:lnSpc>
                  <a:spcPct val="90000"/>
                </a:lnSpc>
              </a:pPr>
              <a:r>
                <a:rPr lang="es-MX" sz="3000" dirty="0">
                  <a:solidFill>
                    <a:schemeClr val="tx1"/>
                  </a:solidFill>
                  <a:latin typeface="Twentieth Century"/>
                  <a:ea typeface="Twentieth Century"/>
                  <a:cs typeface="Twentieth Century"/>
                  <a:sym typeface="Twentieth Century"/>
                </a:rPr>
                <a:t>Acciones terapéuticas.</a:t>
              </a:r>
              <a:endParaRPr sz="3000" dirty="0">
                <a:solidFill>
                  <a:schemeClr val="tx1"/>
                </a:solidFill>
                <a:latin typeface="Twentieth Century"/>
                <a:ea typeface="Twentieth Century"/>
                <a:cs typeface="Twentieth Century"/>
                <a:sym typeface="Twentieth Century"/>
              </a:endParaRPr>
            </a:p>
          </p:txBody>
        </p:sp>
        <p:sp>
          <p:nvSpPr>
            <p:cNvPr id="604" name="Google Shape;604;p17"/>
            <p:cNvSpPr/>
            <p:nvPr/>
          </p:nvSpPr>
          <p:spPr>
            <a:xfrm>
              <a:off x="3416534" y="220640"/>
              <a:ext cx="2820580" cy="859932"/>
            </a:xfrm>
            <a:prstGeom prst="rect">
              <a:avLst/>
            </a:prstGeom>
            <a:solidFill>
              <a:srgbClr val="00B050"/>
            </a:solidFill>
            <a:ln w="1587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050">
                <a:solidFill>
                  <a:schemeClr val="tx1"/>
                </a:solidFill>
              </a:endParaRPr>
            </a:p>
          </p:txBody>
        </p:sp>
        <p:sp>
          <p:nvSpPr>
            <p:cNvPr id="605" name="Google Shape;605;p17"/>
            <p:cNvSpPr txBox="1"/>
            <p:nvPr/>
          </p:nvSpPr>
          <p:spPr>
            <a:xfrm>
              <a:off x="3416534" y="220640"/>
              <a:ext cx="2820580" cy="859932"/>
            </a:xfrm>
            <a:prstGeom prst="rect">
              <a:avLst/>
            </a:prstGeom>
            <a:solidFill>
              <a:srgbClr val="FF0066"/>
            </a:solidFill>
            <a:ln>
              <a:noFill/>
            </a:ln>
          </p:spPr>
          <p:txBody>
            <a:bodyPr spcFirstLastPara="1" wrap="square" lIns="10463" tIns="10463" rIns="10463" bIns="10463" anchor="ctr" anchorCtr="0">
              <a:noAutofit/>
            </a:bodyPr>
            <a:lstStyle/>
            <a:p>
              <a:pPr algn="ctr">
                <a:lnSpc>
                  <a:spcPct val="90000"/>
                </a:lnSpc>
              </a:pPr>
              <a:r>
                <a:rPr lang="es-MX" sz="1650">
                  <a:solidFill>
                    <a:schemeClr val="tx1"/>
                  </a:solidFill>
                  <a:latin typeface="Twentieth Century"/>
                  <a:ea typeface="Twentieth Century"/>
                  <a:cs typeface="Twentieth Century"/>
                  <a:sym typeface="Twentieth Century"/>
                </a:rPr>
                <a:t>Hiperemiante: (vasodilatación)</a:t>
              </a:r>
              <a:endParaRPr sz="1650">
                <a:solidFill>
                  <a:schemeClr val="tx1"/>
                </a:solidFill>
                <a:latin typeface="Twentieth Century"/>
                <a:ea typeface="Twentieth Century"/>
                <a:cs typeface="Twentieth Century"/>
                <a:sym typeface="Twentieth Century"/>
              </a:endParaRPr>
            </a:p>
          </p:txBody>
        </p:sp>
        <p:sp>
          <p:nvSpPr>
            <p:cNvPr id="606" name="Google Shape;606;p17"/>
            <p:cNvSpPr/>
            <p:nvPr/>
          </p:nvSpPr>
          <p:spPr>
            <a:xfrm>
              <a:off x="3416534" y="1295556"/>
              <a:ext cx="2820580" cy="859932"/>
            </a:xfrm>
            <a:prstGeom prst="rect">
              <a:avLst/>
            </a:prstGeom>
            <a:solidFill>
              <a:srgbClr val="676306"/>
            </a:solidFill>
            <a:ln w="1587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050">
                <a:solidFill>
                  <a:schemeClr val="tx1"/>
                </a:solidFill>
              </a:endParaRPr>
            </a:p>
          </p:txBody>
        </p:sp>
        <p:sp>
          <p:nvSpPr>
            <p:cNvPr id="607" name="Google Shape;607;p17"/>
            <p:cNvSpPr txBox="1"/>
            <p:nvPr/>
          </p:nvSpPr>
          <p:spPr>
            <a:xfrm>
              <a:off x="3416534" y="1295556"/>
              <a:ext cx="2820580" cy="859932"/>
            </a:xfrm>
            <a:prstGeom prst="rect">
              <a:avLst/>
            </a:prstGeom>
            <a:solidFill>
              <a:srgbClr val="FF0066"/>
            </a:solidFill>
            <a:ln>
              <a:noFill/>
            </a:ln>
          </p:spPr>
          <p:txBody>
            <a:bodyPr spcFirstLastPara="1" wrap="square" lIns="10463" tIns="10463" rIns="10463" bIns="10463" anchor="ctr" anchorCtr="0">
              <a:noAutofit/>
            </a:bodyPr>
            <a:lstStyle/>
            <a:p>
              <a:pPr algn="ctr">
                <a:lnSpc>
                  <a:spcPct val="90000"/>
                </a:lnSpc>
              </a:pPr>
              <a:r>
                <a:rPr lang="es-MX" sz="1650" dirty="0">
                  <a:solidFill>
                    <a:schemeClr val="tx1"/>
                  </a:solidFill>
                  <a:latin typeface="Twentieth Century"/>
                  <a:ea typeface="Twentieth Century"/>
                  <a:cs typeface="Twentieth Century"/>
                  <a:sym typeface="Twentieth Century"/>
                </a:rPr>
                <a:t>Trófica, aumento de la capacidad metabólica celular. </a:t>
              </a:r>
              <a:endParaRPr sz="1650" dirty="0">
                <a:solidFill>
                  <a:schemeClr val="tx1"/>
                </a:solidFill>
                <a:latin typeface="Twentieth Century"/>
                <a:ea typeface="Twentieth Century"/>
                <a:cs typeface="Twentieth Century"/>
                <a:sym typeface="Twentieth Century"/>
              </a:endParaRPr>
            </a:p>
          </p:txBody>
        </p:sp>
        <p:sp>
          <p:nvSpPr>
            <p:cNvPr id="608" name="Google Shape;608;p17"/>
            <p:cNvSpPr/>
            <p:nvPr/>
          </p:nvSpPr>
          <p:spPr>
            <a:xfrm>
              <a:off x="3416534" y="2370473"/>
              <a:ext cx="2820580" cy="859932"/>
            </a:xfrm>
            <a:prstGeom prst="rect">
              <a:avLst/>
            </a:prstGeom>
            <a:solidFill>
              <a:srgbClr val="958648"/>
            </a:solidFill>
            <a:ln w="1587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050">
                <a:solidFill>
                  <a:schemeClr val="tx1"/>
                </a:solidFill>
              </a:endParaRPr>
            </a:p>
          </p:txBody>
        </p:sp>
        <p:sp>
          <p:nvSpPr>
            <p:cNvPr id="609" name="Google Shape;609;p17"/>
            <p:cNvSpPr txBox="1"/>
            <p:nvPr/>
          </p:nvSpPr>
          <p:spPr>
            <a:xfrm>
              <a:off x="3416534" y="2370473"/>
              <a:ext cx="2820580" cy="859932"/>
            </a:xfrm>
            <a:prstGeom prst="rect">
              <a:avLst/>
            </a:prstGeom>
            <a:solidFill>
              <a:srgbClr val="FF0066"/>
            </a:solidFill>
            <a:ln>
              <a:noFill/>
            </a:ln>
          </p:spPr>
          <p:txBody>
            <a:bodyPr spcFirstLastPara="1" wrap="square" lIns="10463" tIns="10463" rIns="10463" bIns="10463" anchor="ctr" anchorCtr="0">
              <a:noAutofit/>
            </a:bodyPr>
            <a:lstStyle/>
            <a:p>
              <a:pPr algn="ctr">
                <a:lnSpc>
                  <a:spcPct val="90000"/>
                </a:lnSpc>
              </a:pPr>
              <a:r>
                <a:rPr lang="es-MX" sz="1650">
                  <a:solidFill>
                    <a:schemeClr val="tx1"/>
                  </a:solidFill>
                  <a:latin typeface="Twentieth Century"/>
                  <a:ea typeface="Twentieth Century"/>
                  <a:cs typeface="Twentieth Century"/>
                  <a:sym typeface="Twentieth Century"/>
                </a:rPr>
                <a:t>Antinflamatoria: Fases subagudas o crónicas.</a:t>
              </a:r>
              <a:endParaRPr sz="1650">
                <a:solidFill>
                  <a:schemeClr val="tx1"/>
                </a:solidFill>
                <a:latin typeface="Twentieth Century"/>
                <a:ea typeface="Twentieth Century"/>
                <a:cs typeface="Twentieth Century"/>
                <a:sym typeface="Twentieth Century"/>
              </a:endParaRPr>
            </a:p>
          </p:txBody>
        </p:sp>
        <p:sp>
          <p:nvSpPr>
            <p:cNvPr id="610" name="Google Shape;610;p17"/>
            <p:cNvSpPr/>
            <p:nvPr/>
          </p:nvSpPr>
          <p:spPr>
            <a:xfrm>
              <a:off x="3416534" y="3445389"/>
              <a:ext cx="2820580" cy="859932"/>
            </a:xfrm>
            <a:prstGeom prst="rect">
              <a:avLst/>
            </a:prstGeom>
            <a:solidFill>
              <a:schemeClr val="accent4"/>
            </a:solidFill>
            <a:ln w="1587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050">
                <a:solidFill>
                  <a:schemeClr val="tx1"/>
                </a:solidFill>
              </a:endParaRPr>
            </a:p>
          </p:txBody>
        </p:sp>
        <p:sp>
          <p:nvSpPr>
            <p:cNvPr id="611" name="Google Shape;611;p17"/>
            <p:cNvSpPr txBox="1"/>
            <p:nvPr/>
          </p:nvSpPr>
          <p:spPr>
            <a:xfrm>
              <a:off x="3416534" y="3445389"/>
              <a:ext cx="2820580" cy="859932"/>
            </a:xfrm>
            <a:prstGeom prst="rect">
              <a:avLst/>
            </a:prstGeom>
            <a:solidFill>
              <a:srgbClr val="FF0066"/>
            </a:solidFill>
            <a:ln>
              <a:noFill/>
            </a:ln>
          </p:spPr>
          <p:txBody>
            <a:bodyPr spcFirstLastPara="1" wrap="square" lIns="10463" tIns="10463" rIns="10463" bIns="10463" anchor="ctr" anchorCtr="0">
              <a:noAutofit/>
            </a:bodyPr>
            <a:lstStyle/>
            <a:p>
              <a:pPr algn="ctr">
                <a:lnSpc>
                  <a:spcPct val="90000"/>
                </a:lnSpc>
              </a:pPr>
              <a:r>
                <a:rPr lang="es-MX" sz="1650">
                  <a:solidFill>
                    <a:schemeClr val="tx1"/>
                  </a:solidFill>
                  <a:latin typeface="Twentieth Century"/>
                  <a:ea typeface="Twentieth Century"/>
                  <a:cs typeface="Twentieth Century"/>
                  <a:sym typeface="Twentieth Century"/>
                </a:rPr>
                <a:t>Analgésica.</a:t>
              </a:r>
              <a:endParaRPr sz="1650">
                <a:solidFill>
                  <a:schemeClr val="tx1"/>
                </a:solidFill>
                <a:latin typeface="Twentieth Century"/>
                <a:ea typeface="Twentieth Century"/>
                <a:cs typeface="Twentieth Century"/>
                <a:sym typeface="Twentieth Century"/>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18"/>
          <p:cNvSpPr txBox="1">
            <a:spLocks noGrp="1"/>
          </p:cNvSpPr>
          <p:nvPr>
            <p:ph type="title" idx="4294967295"/>
          </p:nvPr>
        </p:nvSpPr>
        <p:spPr>
          <a:xfrm>
            <a:off x="1485898" y="663575"/>
            <a:ext cx="6172200" cy="857250"/>
          </a:xfrm>
          <a:prstGeom prst="rect">
            <a:avLst/>
          </a:prstGeom>
          <a:noFill/>
          <a:ln>
            <a:noFill/>
          </a:ln>
        </p:spPr>
        <p:txBody>
          <a:bodyPr spcFirstLastPara="1" wrap="square" lIns="68569" tIns="34275" rIns="68569" bIns="34275" anchor="b" anchorCtr="0">
            <a:normAutofit/>
          </a:bodyPr>
          <a:lstStyle/>
          <a:p>
            <a:pPr>
              <a:buSzPts val="3600"/>
            </a:pPr>
            <a:r>
              <a:rPr lang="es-MX" dirty="0"/>
              <a:t>EFECTOS</a:t>
            </a:r>
          </a:p>
        </p:txBody>
      </p:sp>
      <p:grpSp>
        <p:nvGrpSpPr>
          <p:cNvPr id="617" name="Google Shape;617;p18"/>
          <p:cNvGrpSpPr/>
          <p:nvPr/>
        </p:nvGrpSpPr>
        <p:grpSpPr>
          <a:xfrm>
            <a:off x="276447" y="1890876"/>
            <a:ext cx="8399721" cy="1967804"/>
            <a:chOff x="1004" y="1357788"/>
            <a:chExt cx="8227591" cy="2851356"/>
          </a:xfrm>
          <a:solidFill>
            <a:srgbClr val="FF0066"/>
          </a:solidFill>
        </p:grpSpPr>
        <p:sp>
          <p:nvSpPr>
            <p:cNvPr id="620" name="Google Shape;620;p18"/>
            <p:cNvSpPr/>
            <p:nvPr/>
          </p:nvSpPr>
          <p:spPr>
            <a:xfrm>
              <a:off x="1004" y="1357788"/>
              <a:ext cx="1645518" cy="2851356"/>
            </a:xfrm>
            <a:prstGeom prst="rect">
              <a:avLst/>
            </a:prstGeom>
            <a:grpFill/>
            <a:ln w="15875" cap="flat" cmpd="sng">
              <a:solidFill>
                <a:schemeClr val="tx1">
                  <a:lumMod val="85000"/>
                </a:schemeClr>
              </a:solidFill>
              <a:prstDash val="solid"/>
              <a:round/>
              <a:headEnd type="none" w="sm" len="sm"/>
              <a:tailEnd type="none" w="sm" len="sm"/>
            </a:ln>
          </p:spPr>
          <p:txBody>
            <a:bodyPr spcFirstLastPara="1" wrap="square" lIns="68569" tIns="68569" rIns="68569" bIns="68569" anchor="ctr" anchorCtr="0">
              <a:noAutofit/>
            </a:bodyPr>
            <a:lstStyle/>
            <a:p>
              <a:endParaRPr sz="1800">
                <a:solidFill>
                  <a:schemeClr val="tx1"/>
                </a:solidFill>
                <a:latin typeface="Karla" pitchFamily="2" charset="0"/>
              </a:endParaRPr>
            </a:p>
          </p:txBody>
        </p:sp>
        <p:sp>
          <p:nvSpPr>
            <p:cNvPr id="621" name="Google Shape;621;p18"/>
            <p:cNvSpPr txBox="1"/>
            <p:nvPr/>
          </p:nvSpPr>
          <p:spPr>
            <a:xfrm>
              <a:off x="1004" y="1357788"/>
              <a:ext cx="1645518" cy="2851356"/>
            </a:xfrm>
            <a:prstGeom prst="rect">
              <a:avLst/>
            </a:prstGeom>
            <a:grpFill/>
            <a:ln>
              <a:solidFill>
                <a:schemeClr val="tx1">
                  <a:lumMod val="85000"/>
                </a:schemeClr>
              </a:solidFill>
            </a:ln>
          </p:spPr>
          <p:txBody>
            <a:bodyPr spcFirstLastPara="1" wrap="square" lIns="54281" tIns="54281" rIns="54281" bIns="54281" anchor="ctr" anchorCtr="0">
              <a:noAutofit/>
            </a:bodyPr>
            <a:lstStyle/>
            <a:p>
              <a:pPr algn="ctr">
                <a:lnSpc>
                  <a:spcPct val="90000"/>
                </a:lnSpc>
              </a:pPr>
              <a:r>
                <a:rPr lang="es-MX" sz="1800">
                  <a:solidFill>
                    <a:schemeClr val="tx1"/>
                  </a:solidFill>
                  <a:latin typeface="Karla" pitchFamily="2" charset="0"/>
                  <a:ea typeface="Twentieth Century"/>
                  <a:cs typeface="Twentieth Century"/>
                  <a:sym typeface="Twentieth Century"/>
                </a:rPr>
                <a:t>Acelera el metabolismo.</a:t>
              </a:r>
              <a:endParaRPr sz="1800">
                <a:solidFill>
                  <a:schemeClr val="tx1"/>
                </a:solidFill>
                <a:latin typeface="Karla" pitchFamily="2" charset="0"/>
                <a:ea typeface="Twentieth Century"/>
                <a:cs typeface="Twentieth Century"/>
                <a:sym typeface="Twentieth Century"/>
              </a:endParaRPr>
            </a:p>
          </p:txBody>
        </p:sp>
        <p:sp>
          <p:nvSpPr>
            <p:cNvPr id="622" name="Google Shape;622;p18"/>
            <p:cNvSpPr/>
            <p:nvPr/>
          </p:nvSpPr>
          <p:spPr>
            <a:xfrm>
              <a:off x="1646522" y="1357788"/>
              <a:ext cx="1645518" cy="2851356"/>
            </a:xfrm>
            <a:prstGeom prst="rect">
              <a:avLst/>
            </a:prstGeom>
            <a:grpFill/>
            <a:ln w="15875" cap="flat" cmpd="sng">
              <a:solidFill>
                <a:schemeClr val="tx1">
                  <a:lumMod val="85000"/>
                </a:schemeClr>
              </a:solidFill>
              <a:prstDash val="solid"/>
              <a:round/>
              <a:headEnd type="none" w="sm" len="sm"/>
              <a:tailEnd type="none" w="sm" len="sm"/>
            </a:ln>
          </p:spPr>
          <p:txBody>
            <a:bodyPr spcFirstLastPara="1" wrap="square" lIns="68569" tIns="68569" rIns="68569" bIns="68569" anchor="ctr" anchorCtr="0">
              <a:noAutofit/>
            </a:bodyPr>
            <a:lstStyle/>
            <a:p>
              <a:endParaRPr sz="1800">
                <a:solidFill>
                  <a:schemeClr val="tx1"/>
                </a:solidFill>
                <a:latin typeface="Karla" pitchFamily="2" charset="0"/>
              </a:endParaRPr>
            </a:p>
          </p:txBody>
        </p:sp>
        <p:sp>
          <p:nvSpPr>
            <p:cNvPr id="623" name="Google Shape;623;p18"/>
            <p:cNvSpPr txBox="1"/>
            <p:nvPr/>
          </p:nvSpPr>
          <p:spPr>
            <a:xfrm>
              <a:off x="1646522" y="1357788"/>
              <a:ext cx="1645518" cy="2851356"/>
            </a:xfrm>
            <a:prstGeom prst="rect">
              <a:avLst/>
            </a:prstGeom>
            <a:grpFill/>
            <a:ln>
              <a:solidFill>
                <a:schemeClr val="tx1">
                  <a:lumMod val="85000"/>
                </a:schemeClr>
              </a:solidFill>
            </a:ln>
          </p:spPr>
          <p:txBody>
            <a:bodyPr spcFirstLastPara="1" wrap="square" lIns="54281" tIns="54281" rIns="54281" bIns="54281" anchor="ctr" anchorCtr="0">
              <a:noAutofit/>
            </a:bodyPr>
            <a:lstStyle/>
            <a:p>
              <a:pPr algn="ctr">
                <a:lnSpc>
                  <a:spcPct val="90000"/>
                </a:lnSpc>
              </a:pPr>
              <a:r>
                <a:rPr lang="es-MX" sz="1800" dirty="0">
                  <a:solidFill>
                    <a:schemeClr val="tx1"/>
                  </a:solidFill>
                  <a:latin typeface="Karla" pitchFamily="2" charset="0"/>
                  <a:ea typeface="Twentieth Century"/>
                  <a:cs typeface="Twentieth Century"/>
                  <a:sym typeface="Twentieth Century"/>
                </a:rPr>
                <a:t>Vasodilatación</a:t>
              </a:r>
              <a:endParaRPr sz="1800" dirty="0">
                <a:solidFill>
                  <a:schemeClr val="tx1"/>
                </a:solidFill>
                <a:latin typeface="Karla" pitchFamily="2" charset="0"/>
                <a:ea typeface="Twentieth Century"/>
                <a:cs typeface="Twentieth Century"/>
                <a:sym typeface="Twentieth Century"/>
              </a:endParaRPr>
            </a:p>
          </p:txBody>
        </p:sp>
        <p:sp>
          <p:nvSpPr>
            <p:cNvPr id="624" name="Google Shape;624;p18"/>
            <p:cNvSpPr/>
            <p:nvPr/>
          </p:nvSpPr>
          <p:spPr>
            <a:xfrm>
              <a:off x="3292040" y="1357788"/>
              <a:ext cx="1645518" cy="2851356"/>
            </a:xfrm>
            <a:prstGeom prst="rect">
              <a:avLst/>
            </a:prstGeom>
            <a:grpFill/>
            <a:ln w="15875" cap="flat" cmpd="sng">
              <a:solidFill>
                <a:schemeClr val="tx1">
                  <a:lumMod val="85000"/>
                </a:schemeClr>
              </a:solidFill>
              <a:prstDash val="solid"/>
              <a:round/>
              <a:headEnd type="none" w="sm" len="sm"/>
              <a:tailEnd type="none" w="sm" len="sm"/>
            </a:ln>
          </p:spPr>
          <p:txBody>
            <a:bodyPr spcFirstLastPara="1" wrap="square" lIns="68569" tIns="68569" rIns="68569" bIns="68569" anchor="ctr" anchorCtr="0">
              <a:noAutofit/>
            </a:bodyPr>
            <a:lstStyle/>
            <a:p>
              <a:endParaRPr sz="1800">
                <a:solidFill>
                  <a:schemeClr val="tx1"/>
                </a:solidFill>
                <a:latin typeface="Karla" pitchFamily="2" charset="0"/>
              </a:endParaRPr>
            </a:p>
          </p:txBody>
        </p:sp>
        <p:sp>
          <p:nvSpPr>
            <p:cNvPr id="625" name="Google Shape;625;p18"/>
            <p:cNvSpPr txBox="1"/>
            <p:nvPr/>
          </p:nvSpPr>
          <p:spPr>
            <a:xfrm>
              <a:off x="3292040" y="1357788"/>
              <a:ext cx="1645518" cy="2851356"/>
            </a:xfrm>
            <a:prstGeom prst="rect">
              <a:avLst/>
            </a:prstGeom>
            <a:grpFill/>
            <a:ln>
              <a:solidFill>
                <a:schemeClr val="tx1">
                  <a:lumMod val="85000"/>
                </a:schemeClr>
              </a:solidFill>
            </a:ln>
          </p:spPr>
          <p:txBody>
            <a:bodyPr spcFirstLastPara="1" wrap="square" lIns="54281" tIns="54281" rIns="54281" bIns="54281" anchor="ctr" anchorCtr="0">
              <a:noAutofit/>
            </a:bodyPr>
            <a:lstStyle/>
            <a:p>
              <a:pPr algn="ctr">
                <a:lnSpc>
                  <a:spcPct val="90000"/>
                </a:lnSpc>
              </a:pPr>
              <a:r>
                <a:rPr lang="es-MX" sz="1800">
                  <a:solidFill>
                    <a:schemeClr val="tx1"/>
                  </a:solidFill>
                  <a:latin typeface="Karla" pitchFamily="2" charset="0"/>
                  <a:ea typeface="Twentieth Century"/>
                  <a:cs typeface="Twentieth Century"/>
                  <a:sym typeface="Twentieth Century"/>
                </a:rPr>
                <a:t>Trabaja la elasticidad de los tejidos. </a:t>
              </a:r>
              <a:endParaRPr sz="1800">
                <a:solidFill>
                  <a:schemeClr val="tx1"/>
                </a:solidFill>
                <a:latin typeface="Karla" pitchFamily="2" charset="0"/>
                <a:ea typeface="Twentieth Century"/>
                <a:cs typeface="Twentieth Century"/>
                <a:sym typeface="Twentieth Century"/>
              </a:endParaRPr>
            </a:p>
          </p:txBody>
        </p:sp>
        <p:sp>
          <p:nvSpPr>
            <p:cNvPr id="626" name="Google Shape;626;p18"/>
            <p:cNvSpPr/>
            <p:nvPr/>
          </p:nvSpPr>
          <p:spPr>
            <a:xfrm>
              <a:off x="4937559" y="1357788"/>
              <a:ext cx="1645518" cy="2851356"/>
            </a:xfrm>
            <a:prstGeom prst="rect">
              <a:avLst/>
            </a:prstGeom>
            <a:grpFill/>
            <a:ln w="15875" cap="flat" cmpd="sng">
              <a:solidFill>
                <a:schemeClr val="tx1">
                  <a:lumMod val="85000"/>
                </a:schemeClr>
              </a:solidFill>
              <a:prstDash val="solid"/>
              <a:round/>
              <a:headEnd type="none" w="sm" len="sm"/>
              <a:tailEnd type="none" w="sm" len="sm"/>
            </a:ln>
          </p:spPr>
          <p:txBody>
            <a:bodyPr spcFirstLastPara="1" wrap="square" lIns="68569" tIns="68569" rIns="68569" bIns="68569" anchor="ctr" anchorCtr="0">
              <a:noAutofit/>
            </a:bodyPr>
            <a:lstStyle/>
            <a:p>
              <a:endParaRPr sz="1800">
                <a:solidFill>
                  <a:schemeClr val="tx1"/>
                </a:solidFill>
                <a:latin typeface="Karla" pitchFamily="2" charset="0"/>
              </a:endParaRPr>
            </a:p>
          </p:txBody>
        </p:sp>
        <p:sp>
          <p:nvSpPr>
            <p:cNvPr id="627" name="Google Shape;627;p18"/>
            <p:cNvSpPr txBox="1"/>
            <p:nvPr/>
          </p:nvSpPr>
          <p:spPr>
            <a:xfrm>
              <a:off x="4937559" y="1357788"/>
              <a:ext cx="1645518" cy="2851356"/>
            </a:xfrm>
            <a:prstGeom prst="rect">
              <a:avLst/>
            </a:prstGeom>
            <a:grpFill/>
            <a:ln>
              <a:solidFill>
                <a:schemeClr val="tx1">
                  <a:lumMod val="85000"/>
                </a:schemeClr>
              </a:solidFill>
            </a:ln>
          </p:spPr>
          <p:txBody>
            <a:bodyPr spcFirstLastPara="1" wrap="square" lIns="54281" tIns="54281" rIns="54281" bIns="54281" anchor="ctr" anchorCtr="0">
              <a:noAutofit/>
            </a:bodyPr>
            <a:lstStyle/>
            <a:p>
              <a:pPr algn="ctr">
                <a:lnSpc>
                  <a:spcPct val="90000"/>
                </a:lnSpc>
              </a:pPr>
              <a:r>
                <a:rPr lang="es-MX" sz="1800" dirty="0">
                  <a:solidFill>
                    <a:schemeClr val="tx1"/>
                  </a:solidFill>
                  <a:latin typeface="Karla" pitchFamily="2" charset="0"/>
                  <a:ea typeface="Twentieth Century"/>
                  <a:cs typeface="Twentieth Century"/>
                  <a:sym typeface="Twentieth Century"/>
                </a:rPr>
                <a:t>Acelera el proceso de cicatrización. </a:t>
              </a:r>
              <a:endParaRPr sz="1800" dirty="0">
                <a:solidFill>
                  <a:schemeClr val="tx1"/>
                </a:solidFill>
                <a:latin typeface="Karla" pitchFamily="2" charset="0"/>
                <a:ea typeface="Twentieth Century"/>
                <a:cs typeface="Twentieth Century"/>
                <a:sym typeface="Twentieth Century"/>
              </a:endParaRPr>
            </a:p>
          </p:txBody>
        </p:sp>
        <p:sp>
          <p:nvSpPr>
            <p:cNvPr id="628" name="Google Shape;628;p18"/>
            <p:cNvSpPr/>
            <p:nvPr/>
          </p:nvSpPr>
          <p:spPr>
            <a:xfrm>
              <a:off x="6583077" y="1357788"/>
              <a:ext cx="1645518" cy="2851356"/>
            </a:xfrm>
            <a:prstGeom prst="rect">
              <a:avLst/>
            </a:prstGeom>
            <a:grpFill/>
            <a:ln w="15875" cap="flat" cmpd="sng">
              <a:solidFill>
                <a:schemeClr val="tx1">
                  <a:lumMod val="85000"/>
                </a:schemeClr>
              </a:solidFill>
              <a:prstDash val="solid"/>
              <a:round/>
              <a:headEnd type="none" w="sm" len="sm"/>
              <a:tailEnd type="none" w="sm" len="sm"/>
            </a:ln>
          </p:spPr>
          <p:txBody>
            <a:bodyPr spcFirstLastPara="1" wrap="square" lIns="68569" tIns="68569" rIns="68569" bIns="68569" anchor="ctr" anchorCtr="0">
              <a:noAutofit/>
            </a:bodyPr>
            <a:lstStyle/>
            <a:p>
              <a:endParaRPr sz="1800">
                <a:solidFill>
                  <a:schemeClr val="tx1"/>
                </a:solidFill>
                <a:latin typeface="Karla" pitchFamily="2" charset="0"/>
              </a:endParaRPr>
            </a:p>
          </p:txBody>
        </p:sp>
        <p:sp>
          <p:nvSpPr>
            <p:cNvPr id="629" name="Google Shape;629;p18"/>
            <p:cNvSpPr txBox="1"/>
            <p:nvPr/>
          </p:nvSpPr>
          <p:spPr>
            <a:xfrm>
              <a:off x="6583077" y="1357788"/>
              <a:ext cx="1645518" cy="2851356"/>
            </a:xfrm>
            <a:prstGeom prst="rect">
              <a:avLst/>
            </a:prstGeom>
            <a:grpFill/>
            <a:ln>
              <a:solidFill>
                <a:schemeClr val="tx1">
                  <a:lumMod val="85000"/>
                </a:schemeClr>
              </a:solidFill>
            </a:ln>
          </p:spPr>
          <p:txBody>
            <a:bodyPr spcFirstLastPara="1" wrap="square" lIns="54281" tIns="54281" rIns="54281" bIns="54281" anchor="ctr" anchorCtr="0">
              <a:noAutofit/>
            </a:bodyPr>
            <a:lstStyle/>
            <a:p>
              <a:pPr algn="ctr">
                <a:lnSpc>
                  <a:spcPct val="90000"/>
                </a:lnSpc>
              </a:pPr>
              <a:r>
                <a:rPr lang="es-MX" sz="1800" dirty="0">
                  <a:solidFill>
                    <a:schemeClr val="tx1"/>
                  </a:solidFill>
                  <a:latin typeface="Karla" pitchFamily="2" charset="0"/>
                  <a:ea typeface="Twentieth Century"/>
                  <a:cs typeface="Twentieth Century"/>
                  <a:sym typeface="Twentieth Century"/>
                </a:rPr>
                <a:t>Relaja la musculatura. </a:t>
              </a:r>
              <a:endParaRPr sz="1800" dirty="0">
                <a:solidFill>
                  <a:schemeClr val="tx1"/>
                </a:solidFill>
                <a:latin typeface="Karla" pitchFamily="2" charset="0"/>
                <a:ea typeface="Twentieth Century"/>
                <a:cs typeface="Twentieth Century"/>
                <a:sym typeface="Twentieth Century"/>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19"/>
          <p:cNvSpPr txBox="1">
            <a:spLocks noGrp="1"/>
          </p:cNvSpPr>
          <p:nvPr>
            <p:ph type="title" idx="4294967295"/>
          </p:nvPr>
        </p:nvSpPr>
        <p:spPr>
          <a:xfrm>
            <a:off x="1392865" y="458558"/>
            <a:ext cx="6172200" cy="857250"/>
          </a:xfrm>
          <a:prstGeom prst="rect">
            <a:avLst/>
          </a:prstGeom>
          <a:noFill/>
          <a:ln>
            <a:noFill/>
          </a:ln>
        </p:spPr>
        <p:txBody>
          <a:bodyPr spcFirstLastPara="1" wrap="square" lIns="68569" tIns="34275" rIns="68569" bIns="34275" anchor="b" anchorCtr="0">
            <a:normAutofit/>
          </a:bodyPr>
          <a:lstStyle/>
          <a:p>
            <a:pPr>
              <a:buSzPts val="3600"/>
            </a:pPr>
            <a:r>
              <a:rPr lang="es-MX" dirty="0"/>
              <a:t>VASODILATACIÓN.</a:t>
            </a:r>
          </a:p>
        </p:txBody>
      </p:sp>
      <p:sp>
        <p:nvSpPr>
          <p:cNvPr id="637" name="Google Shape;637;p19"/>
          <p:cNvSpPr txBox="1"/>
          <p:nvPr/>
        </p:nvSpPr>
        <p:spPr>
          <a:xfrm>
            <a:off x="901423" y="1599512"/>
            <a:ext cx="4095880" cy="2531432"/>
          </a:xfrm>
          <a:prstGeom prst="rect">
            <a:avLst/>
          </a:prstGeom>
          <a:noFill/>
          <a:ln>
            <a:noFill/>
          </a:ln>
        </p:spPr>
        <p:txBody>
          <a:bodyPr spcFirstLastPara="1" wrap="square" lIns="68569" tIns="34275" rIns="68569" bIns="34275" anchor="t" anchorCtr="0">
            <a:spAutoFit/>
          </a:bodyPr>
          <a:lstStyle/>
          <a:p>
            <a:pPr algn="just"/>
            <a:r>
              <a:rPr lang="es-MX" sz="2000" dirty="0">
                <a:solidFill>
                  <a:schemeClr val="bg1">
                    <a:lumMod val="50000"/>
                  </a:schemeClr>
                </a:solidFill>
                <a:latin typeface="Karla" pitchFamily="2" charset="0"/>
                <a:ea typeface="Twentieth Century"/>
                <a:cs typeface="Twentieth Century"/>
                <a:sym typeface="Twentieth Century"/>
              </a:rPr>
              <a:t>Aumento del flujo de sangre a la zona (hiperemia). </a:t>
            </a:r>
          </a:p>
          <a:p>
            <a:pPr algn="just"/>
            <a:endParaRPr lang="es-MX" sz="2000" dirty="0">
              <a:solidFill>
                <a:schemeClr val="bg1">
                  <a:lumMod val="50000"/>
                </a:schemeClr>
              </a:solidFill>
              <a:latin typeface="Karla" pitchFamily="2" charset="0"/>
              <a:ea typeface="Twentieth Century"/>
              <a:cs typeface="Twentieth Century"/>
              <a:sym typeface="Twentieth Century"/>
            </a:endParaRPr>
          </a:p>
          <a:p>
            <a:pPr algn="just"/>
            <a:r>
              <a:rPr lang="es-MX" sz="2000" dirty="0">
                <a:solidFill>
                  <a:schemeClr val="bg1">
                    <a:lumMod val="50000"/>
                  </a:schemeClr>
                </a:solidFill>
                <a:latin typeface="Karla" pitchFamily="2" charset="0"/>
                <a:ea typeface="Twentieth Century"/>
                <a:cs typeface="Twentieth Century"/>
                <a:sym typeface="Twentieth Century"/>
              </a:rPr>
              <a:t>La hiperemia tiene efecto analgésico (reduce el dolor), favorece la nutrición de los tejidos y la eliminación de productos de deshecho</a:t>
            </a:r>
            <a:endParaRPr sz="1100" dirty="0">
              <a:solidFill>
                <a:schemeClr val="bg1">
                  <a:lumMod val="50000"/>
                </a:schemeClr>
              </a:solidFill>
              <a:latin typeface="Karla" pitchFamily="2" charset="0"/>
            </a:endParaRPr>
          </a:p>
        </p:txBody>
      </p:sp>
      <p:pic>
        <p:nvPicPr>
          <p:cNvPr id="2" name="Imagen 1">
            <a:extLst>
              <a:ext uri="{FF2B5EF4-FFF2-40B4-BE49-F238E27FC236}">
                <a16:creationId xmlns:a16="http://schemas.microsoft.com/office/drawing/2014/main" id="{8E98F0FF-A066-4C81-A9CF-6C58220875AB}"/>
              </a:ext>
            </a:extLst>
          </p:cNvPr>
          <p:cNvPicPr>
            <a:picLocks noChangeAspect="1"/>
          </p:cNvPicPr>
          <p:nvPr/>
        </p:nvPicPr>
        <p:blipFill>
          <a:blip r:embed="rId3"/>
          <a:stretch>
            <a:fillRect/>
          </a:stretch>
        </p:blipFill>
        <p:spPr>
          <a:xfrm>
            <a:off x="5103628" y="2054105"/>
            <a:ext cx="3457585" cy="16222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7"/>
                                        </p:tgtEl>
                                        <p:attrNameLst>
                                          <p:attrName>style.visibility</p:attrName>
                                        </p:attrNameLst>
                                      </p:cBhvr>
                                      <p:to>
                                        <p:strVal val="visible"/>
                                      </p:to>
                                    </p:set>
                                    <p:animEffect transition="in" filter="fade">
                                      <p:cBhvr>
                                        <p:cTn id="7" dur="500"/>
                                        <p:tgtEl>
                                          <p:spTgt spid="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6" name="Google Shape;1286;p3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CRIOTERAPIA</a:t>
            </a:r>
            <a:endParaRPr dirty="0"/>
          </a:p>
        </p:txBody>
      </p:sp>
      <p:sp>
        <p:nvSpPr>
          <p:cNvPr id="1287" name="Google Shape;1287;p35"/>
          <p:cNvSpPr txBox="1">
            <a:spLocks noGrp="1"/>
          </p:cNvSpPr>
          <p:nvPr>
            <p:ph type="body" idx="1"/>
          </p:nvPr>
        </p:nvSpPr>
        <p:spPr>
          <a:xfrm>
            <a:off x="592409" y="1428401"/>
            <a:ext cx="3564921" cy="33885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s-MX" sz="2000" dirty="0"/>
              <a:t>Es un término genérico que proviene del griego y significa frío curativo, por lo tanto podemos definirla como la aplicación en el organismo de cualquier sustancia que le quite calor para lograr un efecto terapéutico</a:t>
            </a:r>
            <a:endParaRPr sz="2000" dirty="0">
              <a:solidFill>
                <a:schemeClr val="dk2"/>
              </a:solidFill>
            </a:endParaRPr>
          </a:p>
        </p:txBody>
      </p:sp>
      <p:pic>
        <p:nvPicPr>
          <p:cNvPr id="5" name="Google Shape;378;p2">
            <a:extLst>
              <a:ext uri="{FF2B5EF4-FFF2-40B4-BE49-F238E27FC236}">
                <a16:creationId xmlns:a16="http://schemas.microsoft.com/office/drawing/2014/main" id="{6D871E5A-C6AD-4F1F-BB4A-FFE303051220}"/>
              </a:ext>
            </a:extLst>
          </p:cNvPr>
          <p:cNvPicPr preferRelativeResize="0"/>
          <p:nvPr/>
        </p:nvPicPr>
        <p:blipFill rotWithShape="1">
          <a:blip r:embed="rId3">
            <a:alphaModFix/>
          </a:blip>
          <a:srcRect/>
          <a:stretch/>
        </p:blipFill>
        <p:spPr>
          <a:xfrm>
            <a:off x="5321269" y="1272375"/>
            <a:ext cx="2619375" cy="1743075"/>
          </a:xfrm>
          <a:prstGeom prst="rect">
            <a:avLst/>
          </a:prstGeom>
          <a:noFill/>
          <a:ln>
            <a:noFill/>
          </a:ln>
        </p:spPr>
      </p:pic>
      <p:pic>
        <p:nvPicPr>
          <p:cNvPr id="6" name="Google Shape;379;p2">
            <a:extLst>
              <a:ext uri="{FF2B5EF4-FFF2-40B4-BE49-F238E27FC236}">
                <a16:creationId xmlns:a16="http://schemas.microsoft.com/office/drawing/2014/main" id="{DC80AA28-FF71-4654-9893-E2F2E0AE1E8D}"/>
              </a:ext>
            </a:extLst>
          </p:cNvPr>
          <p:cNvPicPr preferRelativeResize="0"/>
          <p:nvPr/>
        </p:nvPicPr>
        <p:blipFill rotWithShape="1">
          <a:blip r:embed="rId4">
            <a:alphaModFix/>
          </a:blip>
          <a:srcRect/>
          <a:stretch/>
        </p:blipFill>
        <p:spPr>
          <a:xfrm>
            <a:off x="5116481" y="3302426"/>
            <a:ext cx="3028950" cy="15144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21"/>
          <p:cNvSpPr txBox="1">
            <a:spLocks noGrp="1"/>
          </p:cNvSpPr>
          <p:nvPr>
            <p:ph type="title" idx="4294967295"/>
          </p:nvPr>
        </p:nvSpPr>
        <p:spPr>
          <a:xfrm>
            <a:off x="0" y="1231900"/>
            <a:ext cx="8451850" cy="303213"/>
          </a:xfrm>
          <a:prstGeom prst="rect">
            <a:avLst/>
          </a:prstGeom>
          <a:noFill/>
          <a:ln>
            <a:noFill/>
          </a:ln>
        </p:spPr>
        <p:txBody>
          <a:bodyPr spcFirstLastPara="1" wrap="square" lIns="68569" tIns="34275" rIns="68569" bIns="34275" anchor="b" anchorCtr="0">
            <a:noAutofit/>
          </a:bodyPr>
          <a:lstStyle/>
          <a:p>
            <a:pPr algn="ctr">
              <a:buSzPct val="100000"/>
            </a:pPr>
            <a:r>
              <a:rPr lang="es-MX" sz="2400" dirty="0"/>
              <a:t>CONTRAINDICACIONES              INDICACIONES.</a:t>
            </a:r>
            <a:br>
              <a:rPr lang="es-MX" sz="2400" dirty="0"/>
            </a:br>
            <a:endParaRPr lang="es-MX" sz="2400" dirty="0"/>
          </a:p>
        </p:txBody>
      </p:sp>
      <p:grpSp>
        <p:nvGrpSpPr>
          <p:cNvPr id="649" name="Google Shape;649;p21"/>
          <p:cNvGrpSpPr/>
          <p:nvPr/>
        </p:nvGrpSpPr>
        <p:grpSpPr>
          <a:xfrm>
            <a:off x="401379" y="1620524"/>
            <a:ext cx="3181793" cy="2791738"/>
            <a:chOff x="0" y="801504"/>
            <a:chExt cx="8229600" cy="3722317"/>
          </a:xfrm>
          <a:solidFill>
            <a:srgbClr val="FF0066"/>
          </a:solidFill>
        </p:grpSpPr>
        <p:sp>
          <p:nvSpPr>
            <p:cNvPr id="650" name="Google Shape;650;p21"/>
            <p:cNvSpPr/>
            <p:nvPr/>
          </p:nvSpPr>
          <p:spPr>
            <a:xfrm>
              <a:off x="0" y="3998960"/>
              <a:ext cx="8229600" cy="524861"/>
            </a:xfrm>
            <a:prstGeom prst="rect">
              <a:avLst/>
            </a:prstGeom>
            <a:grpFill/>
            <a:ln w="1587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200">
                <a:solidFill>
                  <a:schemeClr val="tx1"/>
                </a:solidFill>
              </a:endParaRPr>
            </a:p>
          </p:txBody>
        </p:sp>
        <p:sp>
          <p:nvSpPr>
            <p:cNvPr id="651" name="Google Shape;651;p21"/>
            <p:cNvSpPr txBox="1"/>
            <p:nvPr/>
          </p:nvSpPr>
          <p:spPr>
            <a:xfrm>
              <a:off x="0" y="3998960"/>
              <a:ext cx="8229600" cy="524861"/>
            </a:xfrm>
            <a:prstGeom prst="rect">
              <a:avLst/>
            </a:prstGeom>
            <a:grpFill/>
            <a:ln>
              <a:noFill/>
            </a:ln>
          </p:spPr>
          <p:txBody>
            <a:bodyPr spcFirstLastPara="1" wrap="square" lIns="101344" tIns="101344" rIns="101344" bIns="101344" anchor="ctr" anchorCtr="0">
              <a:noAutofit/>
            </a:bodyPr>
            <a:lstStyle/>
            <a:p>
              <a:pPr algn="ctr">
                <a:lnSpc>
                  <a:spcPct val="90000"/>
                </a:lnSpc>
              </a:pPr>
              <a:r>
                <a:rPr lang="es-MX" sz="1800">
                  <a:solidFill>
                    <a:schemeClr val="tx1"/>
                  </a:solidFill>
                  <a:latin typeface="Twentieth Century"/>
                  <a:ea typeface="Twentieth Century"/>
                  <a:cs typeface="Twentieth Century"/>
                  <a:sym typeface="Twentieth Century"/>
                </a:rPr>
                <a:t>Alteraciones de la sensibilidad. </a:t>
              </a:r>
              <a:endParaRPr sz="1800">
                <a:solidFill>
                  <a:schemeClr val="tx1"/>
                </a:solidFill>
                <a:latin typeface="Twentieth Century"/>
                <a:ea typeface="Twentieth Century"/>
                <a:cs typeface="Twentieth Century"/>
                <a:sym typeface="Twentieth Century"/>
              </a:endParaRPr>
            </a:p>
          </p:txBody>
        </p:sp>
        <p:sp>
          <p:nvSpPr>
            <p:cNvPr id="652" name="Google Shape;652;p21"/>
            <p:cNvSpPr/>
            <p:nvPr/>
          </p:nvSpPr>
          <p:spPr>
            <a:xfrm rot="10800000">
              <a:off x="0" y="3199596"/>
              <a:ext cx="8229600" cy="807236"/>
            </a:xfrm>
            <a:prstGeom prst="upArrowCallout">
              <a:avLst>
                <a:gd name="adj1" fmla="val 25000"/>
                <a:gd name="adj2" fmla="val 25000"/>
                <a:gd name="adj3" fmla="val 25000"/>
                <a:gd name="adj4" fmla="val 64977"/>
              </a:avLst>
            </a:prstGeom>
            <a:solidFill>
              <a:schemeClr val="bg1">
                <a:lumMod val="50000"/>
              </a:schemeClr>
            </a:solidFill>
            <a:ln w="1587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200">
                <a:solidFill>
                  <a:schemeClr val="tx1"/>
                </a:solidFill>
              </a:endParaRPr>
            </a:p>
          </p:txBody>
        </p:sp>
        <p:sp>
          <p:nvSpPr>
            <p:cNvPr id="653" name="Google Shape;653;p21"/>
            <p:cNvSpPr txBox="1"/>
            <p:nvPr/>
          </p:nvSpPr>
          <p:spPr>
            <a:xfrm>
              <a:off x="0" y="3199596"/>
              <a:ext cx="8229600" cy="524518"/>
            </a:xfrm>
            <a:prstGeom prst="rect">
              <a:avLst/>
            </a:prstGeom>
            <a:grpFill/>
            <a:ln>
              <a:noFill/>
            </a:ln>
          </p:spPr>
          <p:txBody>
            <a:bodyPr spcFirstLastPara="1" wrap="square" lIns="101344" tIns="101344" rIns="101344" bIns="101344" anchor="ctr" anchorCtr="0">
              <a:noAutofit/>
            </a:bodyPr>
            <a:lstStyle/>
            <a:p>
              <a:pPr algn="ctr">
                <a:lnSpc>
                  <a:spcPct val="90000"/>
                </a:lnSpc>
              </a:pPr>
              <a:r>
                <a:rPr lang="es-MX" sz="1800">
                  <a:solidFill>
                    <a:schemeClr val="tx1"/>
                  </a:solidFill>
                  <a:latin typeface="Twentieth Century"/>
                  <a:ea typeface="Twentieth Century"/>
                  <a:cs typeface="Twentieth Century"/>
                  <a:sym typeface="Twentieth Century"/>
                </a:rPr>
                <a:t>Inflamaciones agudas.</a:t>
              </a:r>
              <a:endParaRPr sz="1800">
                <a:solidFill>
                  <a:schemeClr val="tx1"/>
                </a:solidFill>
                <a:latin typeface="Twentieth Century"/>
                <a:ea typeface="Twentieth Century"/>
                <a:cs typeface="Twentieth Century"/>
                <a:sym typeface="Twentieth Century"/>
              </a:endParaRPr>
            </a:p>
          </p:txBody>
        </p:sp>
        <p:sp>
          <p:nvSpPr>
            <p:cNvPr id="654" name="Google Shape;654;p21"/>
            <p:cNvSpPr/>
            <p:nvPr/>
          </p:nvSpPr>
          <p:spPr>
            <a:xfrm rot="10800000">
              <a:off x="0" y="2400232"/>
              <a:ext cx="8229600" cy="807236"/>
            </a:xfrm>
            <a:prstGeom prst="upArrowCallout">
              <a:avLst>
                <a:gd name="adj1" fmla="val 25000"/>
                <a:gd name="adj2" fmla="val 25000"/>
                <a:gd name="adj3" fmla="val 25000"/>
                <a:gd name="adj4" fmla="val 64977"/>
              </a:avLst>
            </a:prstGeom>
            <a:solidFill>
              <a:schemeClr val="bg1">
                <a:lumMod val="50000"/>
              </a:schemeClr>
            </a:solidFill>
            <a:ln w="1587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200">
                <a:solidFill>
                  <a:schemeClr val="tx1"/>
                </a:solidFill>
              </a:endParaRPr>
            </a:p>
          </p:txBody>
        </p:sp>
        <p:sp>
          <p:nvSpPr>
            <p:cNvPr id="655" name="Google Shape;655;p21"/>
            <p:cNvSpPr txBox="1"/>
            <p:nvPr/>
          </p:nvSpPr>
          <p:spPr>
            <a:xfrm>
              <a:off x="0" y="2400232"/>
              <a:ext cx="8229600" cy="524518"/>
            </a:xfrm>
            <a:prstGeom prst="rect">
              <a:avLst/>
            </a:prstGeom>
            <a:grpFill/>
            <a:ln>
              <a:noFill/>
            </a:ln>
          </p:spPr>
          <p:txBody>
            <a:bodyPr spcFirstLastPara="1" wrap="square" lIns="101344" tIns="101344" rIns="101344" bIns="101344" anchor="ctr" anchorCtr="0">
              <a:noAutofit/>
            </a:bodyPr>
            <a:lstStyle/>
            <a:p>
              <a:pPr algn="ctr">
                <a:lnSpc>
                  <a:spcPct val="90000"/>
                </a:lnSpc>
              </a:pPr>
              <a:r>
                <a:rPr lang="es-MX" sz="1800">
                  <a:solidFill>
                    <a:schemeClr val="tx1"/>
                  </a:solidFill>
                  <a:latin typeface="Twentieth Century"/>
                  <a:ea typeface="Twentieth Century"/>
                  <a:cs typeface="Twentieth Century"/>
                  <a:sym typeface="Twentieth Century"/>
                </a:rPr>
                <a:t>Tejido Maligno.</a:t>
              </a:r>
              <a:endParaRPr sz="1800">
                <a:solidFill>
                  <a:schemeClr val="tx1"/>
                </a:solidFill>
                <a:latin typeface="Twentieth Century"/>
                <a:ea typeface="Twentieth Century"/>
                <a:cs typeface="Twentieth Century"/>
                <a:sym typeface="Twentieth Century"/>
              </a:endParaRPr>
            </a:p>
          </p:txBody>
        </p:sp>
        <p:sp>
          <p:nvSpPr>
            <p:cNvPr id="656" name="Google Shape;656;p21"/>
            <p:cNvSpPr/>
            <p:nvPr/>
          </p:nvSpPr>
          <p:spPr>
            <a:xfrm rot="10800000">
              <a:off x="0" y="1600868"/>
              <a:ext cx="8229600" cy="807236"/>
            </a:xfrm>
            <a:prstGeom prst="upArrowCallout">
              <a:avLst>
                <a:gd name="adj1" fmla="val 25000"/>
                <a:gd name="adj2" fmla="val 25000"/>
                <a:gd name="adj3" fmla="val 25000"/>
                <a:gd name="adj4" fmla="val 64977"/>
              </a:avLst>
            </a:prstGeom>
            <a:solidFill>
              <a:schemeClr val="bg1">
                <a:lumMod val="50000"/>
              </a:schemeClr>
            </a:solidFill>
            <a:ln w="1587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200">
                <a:solidFill>
                  <a:schemeClr val="tx1"/>
                </a:solidFill>
              </a:endParaRPr>
            </a:p>
          </p:txBody>
        </p:sp>
        <p:sp>
          <p:nvSpPr>
            <p:cNvPr id="657" name="Google Shape;657;p21"/>
            <p:cNvSpPr txBox="1"/>
            <p:nvPr/>
          </p:nvSpPr>
          <p:spPr>
            <a:xfrm>
              <a:off x="0" y="1600868"/>
              <a:ext cx="8229600" cy="524518"/>
            </a:xfrm>
            <a:prstGeom prst="rect">
              <a:avLst/>
            </a:prstGeom>
            <a:grpFill/>
            <a:ln>
              <a:noFill/>
            </a:ln>
          </p:spPr>
          <p:txBody>
            <a:bodyPr spcFirstLastPara="1" wrap="square" lIns="101344" tIns="101344" rIns="101344" bIns="101344" anchor="ctr" anchorCtr="0">
              <a:noAutofit/>
            </a:bodyPr>
            <a:lstStyle/>
            <a:p>
              <a:pPr algn="ctr">
                <a:lnSpc>
                  <a:spcPct val="90000"/>
                </a:lnSpc>
              </a:pPr>
              <a:r>
                <a:rPr lang="es-MX" sz="1800">
                  <a:solidFill>
                    <a:schemeClr val="tx1"/>
                  </a:solidFill>
                  <a:latin typeface="Twentieth Century"/>
                  <a:ea typeface="Twentieth Century"/>
                  <a:cs typeface="Twentieth Century"/>
                  <a:sym typeface="Twentieth Century"/>
                </a:rPr>
                <a:t>Tromboflebitis.</a:t>
              </a:r>
              <a:endParaRPr sz="1800">
                <a:solidFill>
                  <a:schemeClr val="tx1"/>
                </a:solidFill>
                <a:latin typeface="Twentieth Century"/>
                <a:ea typeface="Twentieth Century"/>
                <a:cs typeface="Twentieth Century"/>
                <a:sym typeface="Twentieth Century"/>
              </a:endParaRPr>
            </a:p>
          </p:txBody>
        </p:sp>
        <p:sp>
          <p:nvSpPr>
            <p:cNvPr id="658" name="Google Shape;658;p21"/>
            <p:cNvSpPr/>
            <p:nvPr/>
          </p:nvSpPr>
          <p:spPr>
            <a:xfrm rot="10800000">
              <a:off x="0" y="801504"/>
              <a:ext cx="8229600" cy="807236"/>
            </a:xfrm>
            <a:prstGeom prst="upArrowCallout">
              <a:avLst>
                <a:gd name="adj1" fmla="val 25000"/>
                <a:gd name="adj2" fmla="val 25000"/>
                <a:gd name="adj3" fmla="val 25000"/>
                <a:gd name="adj4" fmla="val 64977"/>
              </a:avLst>
            </a:prstGeom>
            <a:solidFill>
              <a:schemeClr val="bg1">
                <a:lumMod val="50000"/>
              </a:schemeClr>
            </a:solidFill>
            <a:ln w="1587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200">
                <a:solidFill>
                  <a:schemeClr val="tx1"/>
                </a:solidFill>
              </a:endParaRPr>
            </a:p>
          </p:txBody>
        </p:sp>
        <p:sp>
          <p:nvSpPr>
            <p:cNvPr id="659" name="Google Shape;659;p21"/>
            <p:cNvSpPr txBox="1"/>
            <p:nvPr/>
          </p:nvSpPr>
          <p:spPr>
            <a:xfrm>
              <a:off x="0" y="801504"/>
              <a:ext cx="8229600" cy="524518"/>
            </a:xfrm>
            <a:prstGeom prst="rect">
              <a:avLst/>
            </a:prstGeom>
            <a:grpFill/>
            <a:ln>
              <a:noFill/>
            </a:ln>
          </p:spPr>
          <p:txBody>
            <a:bodyPr spcFirstLastPara="1" wrap="square" lIns="101344" tIns="101344" rIns="101344" bIns="101344" anchor="ctr" anchorCtr="0">
              <a:noAutofit/>
            </a:bodyPr>
            <a:lstStyle/>
            <a:p>
              <a:pPr algn="ctr">
                <a:lnSpc>
                  <a:spcPct val="90000"/>
                </a:lnSpc>
              </a:pPr>
              <a:r>
                <a:rPr lang="es-MX" sz="1800">
                  <a:solidFill>
                    <a:schemeClr val="tx1"/>
                  </a:solidFill>
                  <a:latin typeface="Twentieth Century"/>
                  <a:ea typeface="Twentieth Century"/>
                  <a:cs typeface="Twentieth Century"/>
                  <a:sym typeface="Twentieth Century"/>
                </a:rPr>
                <a:t>Ojos, genitales.</a:t>
              </a:r>
              <a:endParaRPr sz="1800">
                <a:solidFill>
                  <a:schemeClr val="tx1"/>
                </a:solidFill>
                <a:latin typeface="Twentieth Century"/>
                <a:ea typeface="Twentieth Century"/>
                <a:cs typeface="Twentieth Century"/>
                <a:sym typeface="Twentieth Century"/>
              </a:endParaRPr>
            </a:p>
          </p:txBody>
        </p:sp>
      </p:grpSp>
      <p:sp>
        <p:nvSpPr>
          <p:cNvPr id="16" name="Google Shape;671;p22">
            <a:extLst>
              <a:ext uri="{FF2B5EF4-FFF2-40B4-BE49-F238E27FC236}">
                <a16:creationId xmlns:a16="http://schemas.microsoft.com/office/drawing/2014/main" id="{A4C0F887-5171-4552-9DBA-DC3F413A9643}"/>
              </a:ext>
            </a:extLst>
          </p:cNvPr>
          <p:cNvSpPr txBox="1"/>
          <p:nvPr/>
        </p:nvSpPr>
        <p:spPr>
          <a:xfrm>
            <a:off x="4474307" y="1588276"/>
            <a:ext cx="3311305" cy="575213"/>
          </a:xfrm>
          <a:prstGeom prst="rect">
            <a:avLst/>
          </a:prstGeom>
          <a:solidFill>
            <a:schemeClr val="bg1">
              <a:lumMod val="50000"/>
            </a:schemeClr>
          </a:solidFill>
          <a:ln>
            <a:noFill/>
          </a:ln>
        </p:spPr>
        <p:txBody>
          <a:bodyPr spcFirstLastPara="1" wrap="square" lIns="97144" tIns="97144" rIns="97144" bIns="97144" anchor="ctr" anchorCtr="0">
            <a:noAutofit/>
          </a:bodyPr>
          <a:lstStyle/>
          <a:p>
            <a:pPr>
              <a:lnSpc>
                <a:spcPct val="90000"/>
              </a:lnSpc>
            </a:pPr>
            <a:r>
              <a:rPr lang="es-MX" sz="2000" dirty="0">
                <a:solidFill>
                  <a:schemeClr val="tx1"/>
                </a:solidFill>
                <a:latin typeface="Twentieth Century"/>
                <a:ea typeface="Twentieth Century"/>
                <a:cs typeface="Twentieth Century"/>
                <a:sym typeface="Twentieth Century"/>
              </a:rPr>
              <a:t>Espasmo musculares..</a:t>
            </a:r>
            <a:endParaRPr sz="2000" dirty="0">
              <a:solidFill>
                <a:schemeClr val="tx1"/>
              </a:solidFill>
              <a:latin typeface="Twentieth Century"/>
              <a:ea typeface="Twentieth Century"/>
              <a:cs typeface="Twentieth Century"/>
              <a:sym typeface="Twentieth Century"/>
            </a:endParaRPr>
          </a:p>
        </p:txBody>
      </p:sp>
      <p:sp>
        <p:nvSpPr>
          <p:cNvPr id="17" name="Google Shape;673;p22">
            <a:extLst>
              <a:ext uri="{FF2B5EF4-FFF2-40B4-BE49-F238E27FC236}">
                <a16:creationId xmlns:a16="http://schemas.microsoft.com/office/drawing/2014/main" id="{81C968A9-0C3C-42C8-A9EF-05B0DD92FEE3}"/>
              </a:ext>
            </a:extLst>
          </p:cNvPr>
          <p:cNvSpPr txBox="1"/>
          <p:nvPr/>
        </p:nvSpPr>
        <p:spPr>
          <a:xfrm>
            <a:off x="4829208" y="2284143"/>
            <a:ext cx="3311305" cy="575213"/>
          </a:xfrm>
          <a:prstGeom prst="rect">
            <a:avLst/>
          </a:prstGeom>
          <a:solidFill>
            <a:schemeClr val="bg1">
              <a:lumMod val="50000"/>
            </a:schemeClr>
          </a:solidFill>
          <a:ln>
            <a:noFill/>
          </a:ln>
        </p:spPr>
        <p:txBody>
          <a:bodyPr spcFirstLastPara="1" wrap="square" lIns="97144" tIns="97144" rIns="97144" bIns="97144" anchor="ctr" anchorCtr="0">
            <a:noAutofit/>
          </a:bodyPr>
          <a:lstStyle/>
          <a:p>
            <a:pPr>
              <a:lnSpc>
                <a:spcPct val="90000"/>
              </a:lnSpc>
            </a:pPr>
            <a:r>
              <a:rPr lang="es-MX" sz="2000">
                <a:solidFill>
                  <a:schemeClr val="tx1"/>
                </a:solidFill>
                <a:latin typeface="Twentieth Century"/>
                <a:ea typeface="Twentieth Century"/>
                <a:cs typeface="Twentieth Century"/>
                <a:sym typeface="Twentieth Century"/>
              </a:rPr>
              <a:t>Lesiones crónicas. </a:t>
            </a:r>
            <a:endParaRPr sz="2000">
              <a:solidFill>
                <a:schemeClr val="tx1"/>
              </a:solidFill>
              <a:latin typeface="Twentieth Century"/>
              <a:ea typeface="Twentieth Century"/>
              <a:cs typeface="Twentieth Century"/>
              <a:sym typeface="Twentieth Century"/>
            </a:endParaRPr>
          </a:p>
        </p:txBody>
      </p:sp>
      <p:sp>
        <p:nvSpPr>
          <p:cNvPr id="18" name="Google Shape;675;p22">
            <a:extLst>
              <a:ext uri="{FF2B5EF4-FFF2-40B4-BE49-F238E27FC236}">
                <a16:creationId xmlns:a16="http://schemas.microsoft.com/office/drawing/2014/main" id="{39B84523-A612-42B5-A9DE-3A3A16743DBD}"/>
              </a:ext>
            </a:extLst>
          </p:cNvPr>
          <p:cNvSpPr txBox="1"/>
          <p:nvPr/>
        </p:nvSpPr>
        <p:spPr>
          <a:xfrm>
            <a:off x="5184109" y="2980010"/>
            <a:ext cx="3311305" cy="575213"/>
          </a:xfrm>
          <a:prstGeom prst="rect">
            <a:avLst/>
          </a:prstGeom>
          <a:solidFill>
            <a:schemeClr val="bg1">
              <a:lumMod val="50000"/>
            </a:schemeClr>
          </a:solidFill>
          <a:ln>
            <a:noFill/>
          </a:ln>
        </p:spPr>
        <p:txBody>
          <a:bodyPr spcFirstLastPara="1" wrap="square" lIns="97144" tIns="97144" rIns="97144" bIns="97144" anchor="ctr" anchorCtr="0">
            <a:noAutofit/>
          </a:bodyPr>
          <a:lstStyle/>
          <a:p>
            <a:pPr>
              <a:lnSpc>
                <a:spcPct val="90000"/>
              </a:lnSpc>
            </a:pPr>
            <a:r>
              <a:rPr lang="es-MX" sz="2000" dirty="0">
                <a:solidFill>
                  <a:schemeClr val="tx1"/>
                </a:solidFill>
                <a:latin typeface="Twentieth Century"/>
                <a:ea typeface="Twentieth Century"/>
                <a:cs typeface="Twentieth Century"/>
                <a:sym typeface="Twentieth Century"/>
              </a:rPr>
              <a:t>Disminuir la rigidez articular.</a:t>
            </a:r>
            <a:endParaRPr sz="900" dirty="0">
              <a:solidFill>
                <a:schemeClr val="tx1"/>
              </a:solidFill>
            </a:endParaRPr>
          </a:p>
        </p:txBody>
      </p:sp>
      <p:sp>
        <p:nvSpPr>
          <p:cNvPr id="19" name="Google Shape;677;p22">
            <a:extLst>
              <a:ext uri="{FF2B5EF4-FFF2-40B4-BE49-F238E27FC236}">
                <a16:creationId xmlns:a16="http://schemas.microsoft.com/office/drawing/2014/main" id="{A449A65F-6B63-4E6A-8E8F-14CE2F7BD08F}"/>
              </a:ext>
            </a:extLst>
          </p:cNvPr>
          <p:cNvSpPr txBox="1"/>
          <p:nvPr/>
        </p:nvSpPr>
        <p:spPr>
          <a:xfrm>
            <a:off x="5539011" y="3710981"/>
            <a:ext cx="3311305" cy="575213"/>
          </a:xfrm>
          <a:prstGeom prst="rect">
            <a:avLst/>
          </a:prstGeom>
          <a:solidFill>
            <a:schemeClr val="bg1">
              <a:lumMod val="50000"/>
            </a:schemeClr>
          </a:solidFill>
          <a:ln>
            <a:noFill/>
          </a:ln>
        </p:spPr>
        <p:txBody>
          <a:bodyPr spcFirstLastPara="1" wrap="square" lIns="97144" tIns="97144" rIns="97144" bIns="97144" anchor="ctr" anchorCtr="0">
            <a:noAutofit/>
          </a:bodyPr>
          <a:lstStyle/>
          <a:p>
            <a:pPr>
              <a:lnSpc>
                <a:spcPct val="90000"/>
              </a:lnSpc>
            </a:pPr>
            <a:r>
              <a:rPr lang="es-MX" sz="2000" b="1">
                <a:solidFill>
                  <a:schemeClr val="tx1"/>
                </a:solidFill>
                <a:latin typeface="Twentieth Century"/>
                <a:ea typeface="Twentieth Century"/>
                <a:cs typeface="Twentieth Century"/>
                <a:sym typeface="Twentieth Century"/>
              </a:rPr>
              <a:t>Cicatrización.</a:t>
            </a:r>
            <a:endParaRPr sz="900" b="1">
              <a:solidFill>
                <a:schemeClr val="tx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sp>
        <p:nvSpPr>
          <p:cNvPr id="1307" name="Google Shape;1307;p36"/>
          <p:cNvSpPr txBox="1">
            <a:spLocks noGrp="1"/>
          </p:cNvSpPr>
          <p:nvPr>
            <p:ph type="title" idx="18"/>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MX" dirty="0"/>
              <a:t>TÉCNICAS DE APLICACIÓN.</a:t>
            </a:r>
          </a:p>
        </p:txBody>
      </p:sp>
      <p:grpSp>
        <p:nvGrpSpPr>
          <p:cNvPr id="60" name="Google Shape;385;p3">
            <a:extLst>
              <a:ext uri="{FF2B5EF4-FFF2-40B4-BE49-F238E27FC236}">
                <a16:creationId xmlns:a16="http://schemas.microsoft.com/office/drawing/2014/main" id="{526B3574-DF96-41BC-971A-A66A8CBB3C53}"/>
              </a:ext>
            </a:extLst>
          </p:cNvPr>
          <p:cNvGrpSpPr/>
          <p:nvPr/>
        </p:nvGrpSpPr>
        <p:grpSpPr>
          <a:xfrm>
            <a:off x="-210876" y="1014730"/>
            <a:ext cx="8897524" cy="5565514"/>
            <a:chOff x="-667924" y="70718"/>
            <a:chExt cx="8897524" cy="5565514"/>
          </a:xfrm>
        </p:grpSpPr>
        <p:sp>
          <p:nvSpPr>
            <p:cNvPr id="63" name="Google Shape;388;p3">
              <a:extLst>
                <a:ext uri="{FF2B5EF4-FFF2-40B4-BE49-F238E27FC236}">
                  <a16:creationId xmlns:a16="http://schemas.microsoft.com/office/drawing/2014/main" id="{691FE814-0B4B-4705-BF12-BAF8531FF37D}"/>
                </a:ext>
              </a:extLst>
            </p:cNvPr>
            <p:cNvSpPr txBox="1"/>
            <p:nvPr/>
          </p:nvSpPr>
          <p:spPr>
            <a:xfrm>
              <a:off x="-667924" y="1110269"/>
              <a:ext cx="2325770" cy="4525963"/>
            </a:xfrm>
            <a:prstGeom prst="rect">
              <a:avLst/>
            </a:prstGeom>
            <a:noFill/>
            <a:ln>
              <a:noFill/>
            </a:ln>
          </p:spPr>
          <p:txBody>
            <a:bodyPr spcFirstLastPara="1" wrap="square" lIns="99050" tIns="99050" rIns="99050" bIns="99050" anchor="t" anchorCtr="0">
              <a:noAutofit/>
            </a:bodyPr>
            <a:lstStyle/>
            <a:p>
              <a:pPr marL="0" marR="0" lvl="0" indent="0" algn="l" rtl="0">
                <a:lnSpc>
                  <a:spcPct val="90000"/>
                </a:lnSpc>
                <a:spcBef>
                  <a:spcPts val="0"/>
                </a:spcBef>
                <a:spcAft>
                  <a:spcPts val="0"/>
                </a:spcAft>
                <a:buNone/>
              </a:pPr>
              <a:endParaRPr lang="es-MX" sz="2800" b="0" i="0" u="none" strike="noStrike" cap="none" dirty="0">
                <a:solidFill>
                  <a:schemeClr val="tx2">
                    <a:lumMod val="60000"/>
                    <a:lumOff val="40000"/>
                  </a:schemeClr>
                </a:solidFill>
                <a:latin typeface="Karla" pitchFamily="2" charset="0"/>
                <a:ea typeface="Twentieth Century"/>
                <a:cs typeface="Twentieth Century"/>
                <a:sym typeface="Twentieth Century"/>
              </a:endParaRPr>
            </a:p>
          </p:txBody>
        </p:sp>
        <p:sp>
          <p:nvSpPr>
            <p:cNvPr id="64" name="Google Shape;389;p3">
              <a:extLst>
                <a:ext uri="{FF2B5EF4-FFF2-40B4-BE49-F238E27FC236}">
                  <a16:creationId xmlns:a16="http://schemas.microsoft.com/office/drawing/2014/main" id="{8B1EE40D-A5C4-4A6D-A403-E1FA1C5ECC90}"/>
                </a:ext>
              </a:extLst>
            </p:cNvPr>
            <p:cNvSpPr/>
            <p:nvPr/>
          </p:nvSpPr>
          <p:spPr>
            <a:xfrm>
              <a:off x="1769364" y="70718"/>
              <a:ext cx="6460236" cy="141436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s-MX" sz="2800" dirty="0">
                <a:solidFill>
                  <a:schemeClr val="tx2">
                    <a:lumMod val="60000"/>
                    <a:lumOff val="40000"/>
                  </a:schemeClr>
                </a:solidFill>
              </a:endParaRPr>
            </a:p>
          </p:txBody>
        </p:sp>
        <p:sp>
          <p:nvSpPr>
            <p:cNvPr id="65" name="Google Shape;390;p3">
              <a:extLst>
                <a:ext uri="{FF2B5EF4-FFF2-40B4-BE49-F238E27FC236}">
                  <a16:creationId xmlns:a16="http://schemas.microsoft.com/office/drawing/2014/main" id="{EAB86B0F-DA37-4AF0-B67F-2237B4C4119E}"/>
                </a:ext>
              </a:extLst>
            </p:cNvPr>
            <p:cNvSpPr txBox="1"/>
            <p:nvPr/>
          </p:nvSpPr>
          <p:spPr>
            <a:xfrm>
              <a:off x="-323186" y="506164"/>
              <a:ext cx="6460236" cy="622602"/>
            </a:xfrm>
            <a:prstGeom prst="rect">
              <a:avLst/>
            </a:prstGeom>
            <a:noFill/>
            <a:ln>
              <a:noFill/>
            </a:ln>
          </p:spPr>
          <p:txBody>
            <a:bodyPr spcFirstLastPara="1" wrap="square" lIns="163825" tIns="163825" rIns="163825" bIns="163825" anchor="t" anchorCtr="0">
              <a:noAutofit/>
            </a:bodyPr>
            <a:lstStyle/>
            <a:p>
              <a:pPr marL="0" marR="0" lvl="0" indent="0" algn="l" rtl="0">
                <a:lnSpc>
                  <a:spcPct val="90000"/>
                </a:lnSpc>
                <a:spcBef>
                  <a:spcPts val="0"/>
                </a:spcBef>
                <a:spcAft>
                  <a:spcPts val="0"/>
                </a:spcAft>
                <a:buNone/>
              </a:pPr>
              <a:r>
                <a:rPr lang="es-MX" sz="2800" b="1" i="0" u="none" strike="noStrike" cap="none" dirty="0">
                  <a:solidFill>
                    <a:schemeClr val="tx2">
                      <a:lumMod val="60000"/>
                      <a:lumOff val="40000"/>
                    </a:schemeClr>
                  </a:solidFill>
                  <a:latin typeface="Karla" pitchFamily="2" charset="0"/>
                  <a:ea typeface="Twentieth Century"/>
                  <a:cs typeface="Twentieth Century"/>
                  <a:sym typeface="Twentieth Century"/>
                </a:rPr>
                <a:t>BOLSA DE HIELO/COMPRESA FRÍA.</a:t>
              </a:r>
              <a:endParaRPr lang="es-MX" sz="2800" b="1" dirty="0">
                <a:solidFill>
                  <a:schemeClr val="tx2">
                    <a:lumMod val="60000"/>
                    <a:lumOff val="40000"/>
                  </a:schemeClr>
                </a:solidFill>
                <a:latin typeface="Karla" pitchFamily="2" charset="0"/>
              </a:endParaRPr>
            </a:p>
          </p:txBody>
        </p:sp>
        <p:sp>
          <p:nvSpPr>
            <p:cNvPr id="67" name="Google Shape;392;p3">
              <a:extLst>
                <a:ext uri="{FF2B5EF4-FFF2-40B4-BE49-F238E27FC236}">
                  <a16:creationId xmlns:a16="http://schemas.microsoft.com/office/drawing/2014/main" id="{B6DE8DDA-6908-4F6B-A317-6E2F887B5E6E}"/>
                </a:ext>
              </a:extLst>
            </p:cNvPr>
            <p:cNvSpPr/>
            <p:nvPr/>
          </p:nvSpPr>
          <p:spPr>
            <a:xfrm>
              <a:off x="1769364" y="1555800"/>
              <a:ext cx="6460236" cy="72691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s-MX" sz="2800" dirty="0">
                <a:solidFill>
                  <a:schemeClr val="tx2">
                    <a:lumMod val="60000"/>
                    <a:lumOff val="40000"/>
                  </a:schemeClr>
                </a:solidFill>
              </a:endParaRPr>
            </a:p>
          </p:txBody>
        </p:sp>
        <p:sp>
          <p:nvSpPr>
            <p:cNvPr id="68" name="Google Shape;393;p3">
              <a:extLst>
                <a:ext uri="{FF2B5EF4-FFF2-40B4-BE49-F238E27FC236}">
                  <a16:creationId xmlns:a16="http://schemas.microsoft.com/office/drawing/2014/main" id="{A0C4FF7D-046F-43EB-8441-700C62B0E8BF}"/>
                </a:ext>
              </a:extLst>
            </p:cNvPr>
            <p:cNvSpPr txBox="1"/>
            <p:nvPr/>
          </p:nvSpPr>
          <p:spPr>
            <a:xfrm>
              <a:off x="265832" y="1118370"/>
              <a:ext cx="6460236" cy="571625"/>
            </a:xfrm>
            <a:prstGeom prst="rect">
              <a:avLst/>
            </a:prstGeom>
            <a:noFill/>
            <a:ln>
              <a:noFill/>
            </a:ln>
          </p:spPr>
          <p:txBody>
            <a:bodyPr spcFirstLastPara="1" wrap="square" lIns="163825" tIns="163825" rIns="163825" bIns="163825" anchor="t" anchorCtr="0">
              <a:noAutofit/>
            </a:bodyPr>
            <a:lstStyle/>
            <a:p>
              <a:pPr marL="0" marR="0" lvl="0" indent="0" algn="l" rtl="0">
                <a:lnSpc>
                  <a:spcPct val="90000"/>
                </a:lnSpc>
                <a:spcBef>
                  <a:spcPts val="0"/>
                </a:spcBef>
                <a:spcAft>
                  <a:spcPts val="0"/>
                </a:spcAft>
                <a:buNone/>
              </a:pPr>
              <a:r>
                <a:rPr lang="es-MX" sz="2800" b="1" i="0" u="none" strike="noStrike" cap="none" dirty="0">
                  <a:solidFill>
                    <a:schemeClr val="tx2">
                      <a:lumMod val="60000"/>
                      <a:lumOff val="40000"/>
                    </a:schemeClr>
                  </a:solidFill>
                  <a:latin typeface="Karla" pitchFamily="2" charset="0"/>
                  <a:ea typeface="Twentieth Century"/>
                  <a:cs typeface="Twentieth Century"/>
                  <a:sym typeface="Twentieth Century"/>
                </a:rPr>
                <a:t>INMERSIÓN EN AGUA CON HIELO.</a:t>
              </a:r>
            </a:p>
          </p:txBody>
        </p:sp>
        <p:sp>
          <p:nvSpPr>
            <p:cNvPr id="70" name="Google Shape;395;p3">
              <a:extLst>
                <a:ext uri="{FF2B5EF4-FFF2-40B4-BE49-F238E27FC236}">
                  <a16:creationId xmlns:a16="http://schemas.microsoft.com/office/drawing/2014/main" id="{14A60590-B22B-40B1-A3CF-036B553464B3}"/>
                </a:ext>
              </a:extLst>
            </p:cNvPr>
            <p:cNvSpPr/>
            <p:nvPr/>
          </p:nvSpPr>
          <p:spPr>
            <a:xfrm>
              <a:off x="1769364" y="3040881"/>
              <a:ext cx="6460236" cy="141436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s-MX" sz="2800" dirty="0">
                <a:solidFill>
                  <a:schemeClr val="tx2">
                    <a:lumMod val="60000"/>
                    <a:lumOff val="40000"/>
                  </a:schemeClr>
                </a:solidFill>
              </a:endParaRPr>
            </a:p>
          </p:txBody>
        </p:sp>
        <p:sp>
          <p:nvSpPr>
            <p:cNvPr id="71" name="Google Shape;396;p3">
              <a:extLst>
                <a:ext uri="{FF2B5EF4-FFF2-40B4-BE49-F238E27FC236}">
                  <a16:creationId xmlns:a16="http://schemas.microsoft.com/office/drawing/2014/main" id="{93117760-6A2E-4378-8F2D-E2BB33CA0549}"/>
                </a:ext>
              </a:extLst>
            </p:cNvPr>
            <p:cNvSpPr txBox="1"/>
            <p:nvPr/>
          </p:nvSpPr>
          <p:spPr>
            <a:xfrm>
              <a:off x="-457048" y="1583153"/>
              <a:ext cx="6460236" cy="712739"/>
            </a:xfrm>
            <a:prstGeom prst="rect">
              <a:avLst/>
            </a:prstGeom>
            <a:noFill/>
            <a:ln>
              <a:noFill/>
            </a:ln>
          </p:spPr>
          <p:txBody>
            <a:bodyPr spcFirstLastPara="1" wrap="square" lIns="163825" tIns="163825" rIns="163825" bIns="163825" anchor="t" anchorCtr="0">
              <a:noAutofit/>
            </a:bodyPr>
            <a:lstStyle/>
            <a:p>
              <a:pPr marL="0" marR="0" lvl="0" indent="0" algn="l" rtl="0">
                <a:lnSpc>
                  <a:spcPct val="90000"/>
                </a:lnSpc>
                <a:spcBef>
                  <a:spcPts val="0"/>
                </a:spcBef>
                <a:spcAft>
                  <a:spcPts val="0"/>
                </a:spcAft>
                <a:buNone/>
              </a:pPr>
              <a:r>
                <a:rPr lang="es-MX" sz="2800" b="1" i="0" u="none" strike="noStrike" cap="none" dirty="0">
                  <a:solidFill>
                    <a:schemeClr val="tx2">
                      <a:lumMod val="60000"/>
                      <a:lumOff val="40000"/>
                    </a:schemeClr>
                  </a:solidFill>
                  <a:latin typeface="Karla" pitchFamily="2" charset="0"/>
                  <a:ea typeface="Twentieth Century"/>
                  <a:cs typeface="Twentieth Century"/>
                  <a:sym typeface="Twentieth Century"/>
                </a:rPr>
                <a:t>BAÑOS DE CONTRASTE.</a:t>
              </a:r>
            </a:p>
          </p:txBody>
        </p:sp>
        <p:cxnSp>
          <p:nvCxnSpPr>
            <p:cNvPr id="72" name="Google Shape;397;p3">
              <a:extLst>
                <a:ext uri="{FF2B5EF4-FFF2-40B4-BE49-F238E27FC236}">
                  <a16:creationId xmlns:a16="http://schemas.microsoft.com/office/drawing/2014/main" id="{2C3055E8-F188-41D3-9451-26FDB5A8DFC4}"/>
                </a:ext>
              </a:extLst>
            </p:cNvPr>
            <p:cNvCxnSpPr/>
            <p:nvPr/>
          </p:nvCxnSpPr>
          <p:spPr>
            <a:xfrm>
              <a:off x="1645920" y="4455244"/>
              <a:ext cx="6583680" cy="0"/>
            </a:xfrm>
            <a:prstGeom prst="straightConnector1">
              <a:avLst/>
            </a:prstGeom>
            <a:solidFill>
              <a:schemeClr val="accent1"/>
            </a:solidFill>
            <a:ln w="15875" cap="flat" cmpd="sng">
              <a:solidFill>
                <a:srgbClr val="C9D4D8"/>
              </a:solidFill>
              <a:prstDash val="solid"/>
              <a:round/>
              <a:headEnd type="none" w="sm" len="sm"/>
              <a:tailEnd type="none" w="sm" len="sm"/>
            </a:ln>
          </p:spPr>
        </p:cxnSp>
      </p:grpSp>
      <p:pic>
        <p:nvPicPr>
          <p:cNvPr id="33" name="Imagen 32">
            <a:extLst>
              <a:ext uri="{FF2B5EF4-FFF2-40B4-BE49-F238E27FC236}">
                <a16:creationId xmlns:a16="http://schemas.microsoft.com/office/drawing/2014/main" id="{65B7632E-F6FB-4A4F-8A4E-5F9EDF988614}"/>
              </a:ext>
            </a:extLst>
          </p:cNvPr>
          <p:cNvPicPr>
            <a:picLocks noChangeAspect="1"/>
          </p:cNvPicPr>
          <p:nvPr/>
        </p:nvPicPr>
        <p:blipFill>
          <a:blip r:embed="rId3"/>
          <a:stretch>
            <a:fillRect/>
          </a:stretch>
        </p:blipFill>
        <p:spPr>
          <a:xfrm>
            <a:off x="2714173" y="3259962"/>
            <a:ext cx="2994281" cy="1684283"/>
          </a:xfrm>
          <a:prstGeom prst="rect">
            <a:avLst/>
          </a:prstGeom>
        </p:spPr>
      </p:pic>
      <p:pic>
        <p:nvPicPr>
          <p:cNvPr id="34" name="Imagen 33">
            <a:extLst>
              <a:ext uri="{FF2B5EF4-FFF2-40B4-BE49-F238E27FC236}">
                <a16:creationId xmlns:a16="http://schemas.microsoft.com/office/drawing/2014/main" id="{B3A63624-EBF9-42A5-9E34-37847B15DF24}"/>
              </a:ext>
            </a:extLst>
          </p:cNvPr>
          <p:cNvPicPr>
            <a:picLocks noChangeAspect="1"/>
          </p:cNvPicPr>
          <p:nvPr/>
        </p:nvPicPr>
        <p:blipFill>
          <a:blip r:embed="rId4"/>
          <a:stretch>
            <a:fillRect/>
          </a:stretch>
        </p:blipFill>
        <p:spPr>
          <a:xfrm>
            <a:off x="254990" y="3407828"/>
            <a:ext cx="2075246" cy="1556435"/>
          </a:xfrm>
          <a:prstGeom prst="rect">
            <a:avLst/>
          </a:prstGeom>
        </p:spPr>
      </p:pic>
      <p:pic>
        <p:nvPicPr>
          <p:cNvPr id="35" name="Imagen 34">
            <a:extLst>
              <a:ext uri="{FF2B5EF4-FFF2-40B4-BE49-F238E27FC236}">
                <a16:creationId xmlns:a16="http://schemas.microsoft.com/office/drawing/2014/main" id="{05D78EB1-F1FA-4B79-9612-C01C36F59D76}"/>
              </a:ext>
            </a:extLst>
          </p:cNvPr>
          <p:cNvPicPr>
            <a:picLocks noChangeAspect="1"/>
          </p:cNvPicPr>
          <p:nvPr/>
        </p:nvPicPr>
        <p:blipFill>
          <a:blip r:embed="rId5"/>
          <a:stretch>
            <a:fillRect/>
          </a:stretch>
        </p:blipFill>
        <p:spPr>
          <a:xfrm>
            <a:off x="6438388" y="2054281"/>
            <a:ext cx="2571750" cy="25717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9272FE-B551-45DB-A936-AF54D58AFBB6}"/>
              </a:ext>
            </a:extLst>
          </p:cNvPr>
          <p:cNvSpPr>
            <a:spLocks noGrp="1"/>
          </p:cNvSpPr>
          <p:nvPr>
            <p:ph type="title"/>
          </p:nvPr>
        </p:nvSpPr>
        <p:spPr/>
        <p:txBody>
          <a:bodyPr/>
          <a:lstStyle/>
          <a:p>
            <a:endParaRPr lang="es-MX"/>
          </a:p>
        </p:txBody>
      </p:sp>
      <p:sp>
        <p:nvSpPr>
          <p:cNvPr id="3" name="Título 2">
            <a:extLst>
              <a:ext uri="{FF2B5EF4-FFF2-40B4-BE49-F238E27FC236}">
                <a16:creationId xmlns:a16="http://schemas.microsoft.com/office/drawing/2014/main" id="{92C4958B-9ABE-4A91-AE04-2426BFD3C41A}"/>
              </a:ext>
            </a:extLst>
          </p:cNvPr>
          <p:cNvSpPr>
            <a:spLocks noGrp="1"/>
          </p:cNvSpPr>
          <p:nvPr>
            <p:ph type="title" idx="2"/>
          </p:nvPr>
        </p:nvSpPr>
        <p:spPr/>
        <p:txBody>
          <a:bodyPr/>
          <a:lstStyle/>
          <a:p>
            <a:endParaRPr lang="es-MX"/>
          </a:p>
        </p:txBody>
      </p:sp>
      <p:sp>
        <p:nvSpPr>
          <p:cNvPr id="4" name="Subtítulo 3">
            <a:extLst>
              <a:ext uri="{FF2B5EF4-FFF2-40B4-BE49-F238E27FC236}">
                <a16:creationId xmlns:a16="http://schemas.microsoft.com/office/drawing/2014/main" id="{9FD5EB17-B6BF-422E-9EA5-CA3CD9585045}"/>
              </a:ext>
            </a:extLst>
          </p:cNvPr>
          <p:cNvSpPr>
            <a:spLocks noGrp="1"/>
          </p:cNvSpPr>
          <p:nvPr>
            <p:ph type="subTitle" idx="1"/>
          </p:nvPr>
        </p:nvSpPr>
        <p:spPr/>
        <p:txBody>
          <a:bodyPr/>
          <a:lstStyle/>
          <a:p>
            <a:endParaRPr lang="es-MX"/>
          </a:p>
        </p:txBody>
      </p:sp>
      <p:sp>
        <p:nvSpPr>
          <p:cNvPr id="5" name="Título 4">
            <a:extLst>
              <a:ext uri="{FF2B5EF4-FFF2-40B4-BE49-F238E27FC236}">
                <a16:creationId xmlns:a16="http://schemas.microsoft.com/office/drawing/2014/main" id="{38EBD24D-4548-461A-898E-D02B7658D77F}"/>
              </a:ext>
            </a:extLst>
          </p:cNvPr>
          <p:cNvSpPr>
            <a:spLocks noGrp="1"/>
          </p:cNvSpPr>
          <p:nvPr>
            <p:ph type="title" idx="3"/>
          </p:nvPr>
        </p:nvSpPr>
        <p:spPr/>
        <p:txBody>
          <a:bodyPr/>
          <a:lstStyle/>
          <a:p>
            <a:endParaRPr lang="es-MX"/>
          </a:p>
        </p:txBody>
      </p:sp>
      <p:sp>
        <p:nvSpPr>
          <p:cNvPr id="6" name="Título 5">
            <a:extLst>
              <a:ext uri="{FF2B5EF4-FFF2-40B4-BE49-F238E27FC236}">
                <a16:creationId xmlns:a16="http://schemas.microsoft.com/office/drawing/2014/main" id="{C5276636-888C-462C-BE4C-988561EFBE75}"/>
              </a:ext>
            </a:extLst>
          </p:cNvPr>
          <p:cNvSpPr>
            <a:spLocks noGrp="1"/>
          </p:cNvSpPr>
          <p:nvPr>
            <p:ph type="title" idx="4"/>
          </p:nvPr>
        </p:nvSpPr>
        <p:spPr/>
        <p:txBody>
          <a:bodyPr/>
          <a:lstStyle/>
          <a:p>
            <a:endParaRPr lang="es-MX"/>
          </a:p>
        </p:txBody>
      </p:sp>
      <p:sp>
        <p:nvSpPr>
          <p:cNvPr id="7" name="Subtítulo 6">
            <a:extLst>
              <a:ext uri="{FF2B5EF4-FFF2-40B4-BE49-F238E27FC236}">
                <a16:creationId xmlns:a16="http://schemas.microsoft.com/office/drawing/2014/main" id="{CE492C7E-4ABA-4F86-8689-4CAAAC435C5D}"/>
              </a:ext>
            </a:extLst>
          </p:cNvPr>
          <p:cNvSpPr>
            <a:spLocks noGrp="1"/>
          </p:cNvSpPr>
          <p:nvPr>
            <p:ph type="subTitle" idx="5"/>
          </p:nvPr>
        </p:nvSpPr>
        <p:spPr/>
        <p:txBody>
          <a:bodyPr/>
          <a:lstStyle/>
          <a:p>
            <a:endParaRPr lang="es-MX"/>
          </a:p>
        </p:txBody>
      </p:sp>
      <p:sp>
        <p:nvSpPr>
          <p:cNvPr id="8" name="Título 7">
            <a:extLst>
              <a:ext uri="{FF2B5EF4-FFF2-40B4-BE49-F238E27FC236}">
                <a16:creationId xmlns:a16="http://schemas.microsoft.com/office/drawing/2014/main" id="{2DFA3C7B-BFA9-400E-8DFD-2BAA311D27EA}"/>
              </a:ext>
            </a:extLst>
          </p:cNvPr>
          <p:cNvSpPr>
            <a:spLocks noGrp="1"/>
          </p:cNvSpPr>
          <p:nvPr>
            <p:ph type="title" idx="6"/>
          </p:nvPr>
        </p:nvSpPr>
        <p:spPr/>
        <p:txBody>
          <a:bodyPr/>
          <a:lstStyle/>
          <a:p>
            <a:endParaRPr lang="es-MX"/>
          </a:p>
        </p:txBody>
      </p:sp>
      <p:sp>
        <p:nvSpPr>
          <p:cNvPr id="9" name="Título 8">
            <a:extLst>
              <a:ext uri="{FF2B5EF4-FFF2-40B4-BE49-F238E27FC236}">
                <a16:creationId xmlns:a16="http://schemas.microsoft.com/office/drawing/2014/main" id="{38320170-9FC7-4B4C-8478-1E7462AE1CA6}"/>
              </a:ext>
            </a:extLst>
          </p:cNvPr>
          <p:cNvSpPr>
            <a:spLocks noGrp="1"/>
          </p:cNvSpPr>
          <p:nvPr>
            <p:ph type="title" idx="7"/>
          </p:nvPr>
        </p:nvSpPr>
        <p:spPr/>
        <p:txBody>
          <a:bodyPr/>
          <a:lstStyle/>
          <a:p>
            <a:endParaRPr lang="es-MX"/>
          </a:p>
        </p:txBody>
      </p:sp>
      <p:sp>
        <p:nvSpPr>
          <p:cNvPr id="10" name="Subtítulo 9">
            <a:extLst>
              <a:ext uri="{FF2B5EF4-FFF2-40B4-BE49-F238E27FC236}">
                <a16:creationId xmlns:a16="http://schemas.microsoft.com/office/drawing/2014/main" id="{02EF5AF2-D9ED-4334-ADA3-CEEFDE1F0D9E}"/>
              </a:ext>
            </a:extLst>
          </p:cNvPr>
          <p:cNvSpPr>
            <a:spLocks noGrp="1"/>
          </p:cNvSpPr>
          <p:nvPr>
            <p:ph type="subTitle" idx="8"/>
          </p:nvPr>
        </p:nvSpPr>
        <p:spPr/>
        <p:txBody>
          <a:bodyPr/>
          <a:lstStyle/>
          <a:p>
            <a:endParaRPr lang="es-MX"/>
          </a:p>
        </p:txBody>
      </p:sp>
      <p:sp>
        <p:nvSpPr>
          <p:cNvPr id="11" name="Título 10">
            <a:extLst>
              <a:ext uri="{FF2B5EF4-FFF2-40B4-BE49-F238E27FC236}">
                <a16:creationId xmlns:a16="http://schemas.microsoft.com/office/drawing/2014/main" id="{39A0DA1F-E03E-4EA3-B29A-1F166A8B518E}"/>
              </a:ext>
            </a:extLst>
          </p:cNvPr>
          <p:cNvSpPr>
            <a:spLocks noGrp="1"/>
          </p:cNvSpPr>
          <p:nvPr>
            <p:ph type="title" idx="9"/>
          </p:nvPr>
        </p:nvSpPr>
        <p:spPr/>
        <p:txBody>
          <a:bodyPr/>
          <a:lstStyle/>
          <a:p>
            <a:endParaRPr lang="es-MX"/>
          </a:p>
        </p:txBody>
      </p:sp>
      <p:sp>
        <p:nvSpPr>
          <p:cNvPr id="12" name="Título 11">
            <a:extLst>
              <a:ext uri="{FF2B5EF4-FFF2-40B4-BE49-F238E27FC236}">
                <a16:creationId xmlns:a16="http://schemas.microsoft.com/office/drawing/2014/main" id="{7D0D3410-55DE-447F-9F8C-C090358C170B}"/>
              </a:ext>
            </a:extLst>
          </p:cNvPr>
          <p:cNvSpPr>
            <a:spLocks noGrp="1"/>
          </p:cNvSpPr>
          <p:nvPr>
            <p:ph type="title" idx="13"/>
          </p:nvPr>
        </p:nvSpPr>
        <p:spPr/>
        <p:txBody>
          <a:bodyPr/>
          <a:lstStyle/>
          <a:p>
            <a:endParaRPr lang="es-MX"/>
          </a:p>
        </p:txBody>
      </p:sp>
      <p:sp>
        <p:nvSpPr>
          <p:cNvPr id="13" name="Subtítulo 12">
            <a:extLst>
              <a:ext uri="{FF2B5EF4-FFF2-40B4-BE49-F238E27FC236}">
                <a16:creationId xmlns:a16="http://schemas.microsoft.com/office/drawing/2014/main" id="{C0514483-1E31-409F-8CB7-6C972EB8ABD1}"/>
              </a:ext>
            </a:extLst>
          </p:cNvPr>
          <p:cNvSpPr>
            <a:spLocks noGrp="1"/>
          </p:cNvSpPr>
          <p:nvPr>
            <p:ph type="subTitle" idx="14"/>
          </p:nvPr>
        </p:nvSpPr>
        <p:spPr/>
        <p:txBody>
          <a:bodyPr/>
          <a:lstStyle/>
          <a:p>
            <a:endParaRPr lang="es-MX"/>
          </a:p>
        </p:txBody>
      </p:sp>
      <p:sp>
        <p:nvSpPr>
          <p:cNvPr id="14" name="Título 13">
            <a:extLst>
              <a:ext uri="{FF2B5EF4-FFF2-40B4-BE49-F238E27FC236}">
                <a16:creationId xmlns:a16="http://schemas.microsoft.com/office/drawing/2014/main" id="{A86907CC-F868-48A4-B328-BD34355CC473}"/>
              </a:ext>
            </a:extLst>
          </p:cNvPr>
          <p:cNvSpPr>
            <a:spLocks noGrp="1"/>
          </p:cNvSpPr>
          <p:nvPr>
            <p:ph type="title" idx="15"/>
          </p:nvPr>
        </p:nvSpPr>
        <p:spPr/>
        <p:txBody>
          <a:bodyPr/>
          <a:lstStyle/>
          <a:p>
            <a:endParaRPr lang="es-MX"/>
          </a:p>
        </p:txBody>
      </p:sp>
      <p:sp>
        <p:nvSpPr>
          <p:cNvPr id="15" name="Título 14">
            <a:extLst>
              <a:ext uri="{FF2B5EF4-FFF2-40B4-BE49-F238E27FC236}">
                <a16:creationId xmlns:a16="http://schemas.microsoft.com/office/drawing/2014/main" id="{BED0CC4B-57F3-42A6-BC22-639C192E6D87}"/>
              </a:ext>
            </a:extLst>
          </p:cNvPr>
          <p:cNvSpPr>
            <a:spLocks noGrp="1"/>
          </p:cNvSpPr>
          <p:nvPr>
            <p:ph type="title" idx="16"/>
          </p:nvPr>
        </p:nvSpPr>
        <p:spPr/>
        <p:txBody>
          <a:bodyPr/>
          <a:lstStyle/>
          <a:p>
            <a:endParaRPr lang="es-MX"/>
          </a:p>
        </p:txBody>
      </p:sp>
      <p:sp>
        <p:nvSpPr>
          <p:cNvPr id="16" name="Subtítulo 15">
            <a:extLst>
              <a:ext uri="{FF2B5EF4-FFF2-40B4-BE49-F238E27FC236}">
                <a16:creationId xmlns:a16="http://schemas.microsoft.com/office/drawing/2014/main" id="{2C20ABC4-CA3D-418C-90CC-536D3BC42011}"/>
              </a:ext>
            </a:extLst>
          </p:cNvPr>
          <p:cNvSpPr>
            <a:spLocks noGrp="1"/>
          </p:cNvSpPr>
          <p:nvPr>
            <p:ph type="subTitle" idx="17"/>
          </p:nvPr>
        </p:nvSpPr>
        <p:spPr/>
        <p:txBody>
          <a:bodyPr/>
          <a:lstStyle/>
          <a:p>
            <a:endParaRPr lang="es-MX"/>
          </a:p>
        </p:txBody>
      </p:sp>
      <p:sp>
        <p:nvSpPr>
          <p:cNvPr id="17" name="Título 16">
            <a:extLst>
              <a:ext uri="{FF2B5EF4-FFF2-40B4-BE49-F238E27FC236}">
                <a16:creationId xmlns:a16="http://schemas.microsoft.com/office/drawing/2014/main" id="{738E0744-9161-41C1-9024-785E051C5EB4}"/>
              </a:ext>
            </a:extLst>
          </p:cNvPr>
          <p:cNvSpPr>
            <a:spLocks noGrp="1"/>
          </p:cNvSpPr>
          <p:nvPr>
            <p:ph type="title" idx="18"/>
          </p:nvPr>
        </p:nvSpPr>
        <p:spPr>
          <a:xfrm>
            <a:off x="434250" y="2600722"/>
            <a:ext cx="2907900" cy="572700"/>
          </a:xfrm>
        </p:spPr>
        <p:txBody>
          <a:bodyPr/>
          <a:lstStyle/>
          <a:p>
            <a:r>
              <a:rPr lang="es-MX" dirty="0"/>
              <a:t>BAÑOS DE CONTRASTE.</a:t>
            </a:r>
            <a:br>
              <a:rPr lang="es-MX" dirty="0"/>
            </a:br>
            <a:endParaRPr lang="es-MX" dirty="0"/>
          </a:p>
        </p:txBody>
      </p:sp>
      <p:pic>
        <p:nvPicPr>
          <p:cNvPr id="18" name="Imagen 17">
            <a:extLst>
              <a:ext uri="{FF2B5EF4-FFF2-40B4-BE49-F238E27FC236}">
                <a16:creationId xmlns:a16="http://schemas.microsoft.com/office/drawing/2014/main" id="{52553E1F-7D19-42DA-B989-8F99A458BBFE}"/>
              </a:ext>
            </a:extLst>
          </p:cNvPr>
          <p:cNvPicPr>
            <a:picLocks noChangeAspect="1"/>
          </p:cNvPicPr>
          <p:nvPr/>
        </p:nvPicPr>
        <p:blipFill rotWithShape="1">
          <a:blip r:embed="rId2"/>
          <a:srcRect t="10487"/>
          <a:stretch/>
        </p:blipFill>
        <p:spPr>
          <a:xfrm>
            <a:off x="3627900" y="269702"/>
            <a:ext cx="5143500" cy="4604095"/>
          </a:xfrm>
          <a:prstGeom prst="rect">
            <a:avLst/>
          </a:prstGeom>
        </p:spPr>
      </p:pic>
    </p:spTree>
    <p:extLst>
      <p:ext uri="{BB962C8B-B14F-4D97-AF65-F5344CB8AC3E}">
        <p14:creationId xmlns:p14="http://schemas.microsoft.com/office/powerpoint/2010/main" val="3470234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5" name="Google Shape;1355;p37"/>
          <p:cNvSpPr txBox="1">
            <a:spLocks noGrp="1"/>
          </p:cNvSpPr>
          <p:nvPr>
            <p:ph type="subTitle" idx="1"/>
          </p:nvPr>
        </p:nvSpPr>
        <p:spPr>
          <a:xfrm>
            <a:off x="4000874" y="2418750"/>
            <a:ext cx="5068199" cy="11478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s-MX" sz="2000" b="1" dirty="0"/>
              <a:t>Es una de las modalidades físicas más utilizadas por el fisioterapeuta para el manejo de lesiones osteomusculares, pues genera una disminución de la temperatura tisular, del metabolismo celular, de la velocidad de conducción nerviosa, del dolor y del espasmo muscular.</a:t>
            </a:r>
          </a:p>
        </p:txBody>
      </p:sp>
      <p:grpSp>
        <p:nvGrpSpPr>
          <p:cNvPr id="1404" name="Google Shape;1404;p37"/>
          <p:cNvGrpSpPr/>
          <p:nvPr/>
        </p:nvGrpSpPr>
        <p:grpSpPr>
          <a:xfrm>
            <a:off x="-170538" y="1549575"/>
            <a:ext cx="1977191" cy="3593932"/>
            <a:chOff x="-170538" y="1549575"/>
            <a:chExt cx="1977191" cy="3593932"/>
          </a:xfrm>
        </p:grpSpPr>
        <p:sp>
          <p:nvSpPr>
            <p:cNvPr id="1405" name="Google Shape;1405;p37"/>
            <p:cNvSpPr/>
            <p:nvPr/>
          </p:nvSpPr>
          <p:spPr>
            <a:xfrm flipH="1">
              <a:off x="733483" y="4795038"/>
              <a:ext cx="564589" cy="348469"/>
            </a:xfrm>
            <a:custGeom>
              <a:avLst/>
              <a:gdLst/>
              <a:ahLst/>
              <a:cxnLst/>
              <a:rect l="l" t="t" r="r" b="b"/>
              <a:pathLst>
                <a:path w="9626" h="5941" extrusionOk="0">
                  <a:moveTo>
                    <a:pt x="5189" y="0"/>
                  </a:moveTo>
                  <a:lnTo>
                    <a:pt x="4362" y="1504"/>
                  </a:lnTo>
                  <a:cubicBezTo>
                    <a:pt x="4011" y="2081"/>
                    <a:pt x="3435" y="2507"/>
                    <a:pt x="2758" y="2607"/>
                  </a:cubicBezTo>
                  <a:cubicBezTo>
                    <a:pt x="2633" y="2632"/>
                    <a:pt x="2532" y="2657"/>
                    <a:pt x="2407" y="2682"/>
                  </a:cubicBezTo>
                  <a:cubicBezTo>
                    <a:pt x="753" y="3033"/>
                    <a:pt x="226" y="4086"/>
                    <a:pt x="76" y="4637"/>
                  </a:cubicBezTo>
                  <a:cubicBezTo>
                    <a:pt x="26" y="4863"/>
                    <a:pt x="1" y="5013"/>
                    <a:pt x="1" y="5013"/>
                  </a:cubicBezTo>
                  <a:lnTo>
                    <a:pt x="1" y="5915"/>
                  </a:lnTo>
                  <a:lnTo>
                    <a:pt x="5640" y="5915"/>
                  </a:lnTo>
                  <a:lnTo>
                    <a:pt x="7144" y="4687"/>
                  </a:lnTo>
                  <a:lnTo>
                    <a:pt x="7394" y="5915"/>
                  </a:lnTo>
                  <a:lnTo>
                    <a:pt x="9625" y="5940"/>
                  </a:lnTo>
                  <a:cubicBezTo>
                    <a:pt x="9625" y="5514"/>
                    <a:pt x="9625" y="5088"/>
                    <a:pt x="9575" y="4662"/>
                  </a:cubicBezTo>
                  <a:cubicBezTo>
                    <a:pt x="9399" y="2181"/>
                    <a:pt x="8723" y="25"/>
                    <a:pt x="8723" y="25"/>
                  </a:cubicBezTo>
                  <a:lnTo>
                    <a:pt x="51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7"/>
            <p:cNvSpPr/>
            <p:nvPr/>
          </p:nvSpPr>
          <p:spPr>
            <a:xfrm flipH="1">
              <a:off x="749667" y="3739572"/>
              <a:ext cx="242645" cy="1068753"/>
            </a:xfrm>
            <a:custGeom>
              <a:avLst/>
              <a:gdLst/>
              <a:ahLst/>
              <a:cxnLst/>
              <a:rect l="l" t="t" r="r" b="b"/>
              <a:pathLst>
                <a:path w="4137" h="18221" extrusionOk="0">
                  <a:moveTo>
                    <a:pt x="1" y="0"/>
                  </a:moveTo>
                  <a:lnTo>
                    <a:pt x="1" y="18221"/>
                  </a:lnTo>
                  <a:lnTo>
                    <a:pt x="3485" y="18020"/>
                  </a:lnTo>
                  <a:lnTo>
                    <a:pt x="3961" y="4612"/>
                  </a:lnTo>
                  <a:lnTo>
                    <a:pt x="3986" y="3710"/>
                  </a:lnTo>
                  <a:lnTo>
                    <a:pt x="4136" y="0"/>
                  </a:lnTo>
                  <a:close/>
                </a:path>
              </a:pathLst>
            </a:custGeom>
            <a:solidFill>
              <a:srgbClr val="FFA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7"/>
            <p:cNvSpPr/>
            <p:nvPr/>
          </p:nvSpPr>
          <p:spPr>
            <a:xfrm flipH="1">
              <a:off x="786444" y="4786240"/>
              <a:ext cx="370508" cy="178194"/>
            </a:xfrm>
            <a:custGeom>
              <a:avLst/>
              <a:gdLst/>
              <a:ahLst/>
              <a:cxnLst/>
              <a:rect l="l" t="t" r="r" b="b"/>
              <a:pathLst>
                <a:path w="6317" h="3038" extrusionOk="0">
                  <a:moveTo>
                    <a:pt x="2858" y="0"/>
                  </a:moveTo>
                  <a:lnTo>
                    <a:pt x="1956" y="1654"/>
                  </a:lnTo>
                  <a:cubicBezTo>
                    <a:pt x="1605" y="2231"/>
                    <a:pt x="1029" y="2657"/>
                    <a:pt x="352" y="2757"/>
                  </a:cubicBezTo>
                  <a:cubicBezTo>
                    <a:pt x="227" y="2782"/>
                    <a:pt x="126" y="2807"/>
                    <a:pt x="1" y="2832"/>
                  </a:cubicBezTo>
                  <a:cubicBezTo>
                    <a:pt x="404" y="2975"/>
                    <a:pt x="804" y="3038"/>
                    <a:pt x="1190" y="3038"/>
                  </a:cubicBezTo>
                  <a:cubicBezTo>
                    <a:pt x="2623" y="3038"/>
                    <a:pt x="3852" y="2174"/>
                    <a:pt x="4287" y="1404"/>
                  </a:cubicBezTo>
                  <a:cubicBezTo>
                    <a:pt x="4838" y="426"/>
                    <a:pt x="6317" y="175"/>
                    <a:pt x="6317" y="175"/>
                  </a:cubicBezTo>
                  <a:lnTo>
                    <a:pt x="2858" y="0"/>
                  </a:lnTo>
                  <a:close/>
                </a:path>
              </a:pathLst>
            </a:custGeom>
            <a:solidFill>
              <a:srgbClr val="FFA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7"/>
            <p:cNvSpPr/>
            <p:nvPr/>
          </p:nvSpPr>
          <p:spPr>
            <a:xfrm flipH="1">
              <a:off x="35276" y="4795038"/>
              <a:ext cx="564530" cy="348469"/>
            </a:xfrm>
            <a:custGeom>
              <a:avLst/>
              <a:gdLst/>
              <a:ahLst/>
              <a:cxnLst/>
              <a:rect l="l" t="t" r="r" b="b"/>
              <a:pathLst>
                <a:path w="9625" h="5941" extrusionOk="0">
                  <a:moveTo>
                    <a:pt x="4437" y="0"/>
                  </a:moveTo>
                  <a:lnTo>
                    <a:pt x="903" y="25"/>
                  </a:lnTo>
                  <a:cubicBezTo>
                    <a:pt x="903" y="25"/>
                    <a:pt x="226" y="2181"/>
                    <a:pt x="51" y="4662"/>
                  </a:cubicBezTo>
                  <a:cubicBezTo>
                    <a:pt x="1" y="5088"/>
                    <a:pt x="1" y="5514"/>
                    <a:pt x="1" y="5940"/>
                  </a:cubicBezTo>
                  <a:lnTo>
                    <a:pt x="2231" y="5915"/>
                  </a:lnTo>
                  <a:lnTo>
                    <a:pt x="2482" y="4687"/>
                  </a:lnTo>
                  <a:lnTo>
                    <a:pt x="3986" y="5915"/>
                  </a:lnTo>
                  <a:lnTo>
                    <a:pt x="9625" y="5915"/>
                  </a:lnTo>
                  <a:lnTo>
                    <a:pt x="9600" y="5013"/>
                  </a:lnTo>
                  <a:cubicBezTo>
                    <a:pt x="9600" y="5013"/>
                    <a:pt x="9600" y="4863"/>
                    <a:pt x="9550" y="4637"/>
                  </a:cubicBezTo>
                  <a:cubicBezTo>
                    <a:pt x="9399" y="4086"/>
                    <a:pt x="8873" y="3033"/>
                    <a:pt x="7219" y="2682"/>
                  </a:cubicBezTo>
                  <a:cubicBezTo>
                    <a:pt x="7094" y="2657"/>
                    <a:pt x="6993" y="2632"/>
                    <a:pt x="6868" y="2607"/>
                  </a:cubicBezTo>
                  <a:cubicBezTo>
                    <a:pt x="6191" y="2507"/>
                    <a:pt x="5615" y="2081"/>
                    <a:pt x="5264" y="1504"/>
                  </a:cubicBezTo>
                  <a:lnTo>
                    <a:pt x="4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7"/>
            <p:cNvSpPr/>
            <p:nvPr/>
          </p:nvSpPr>
          <p:spPr>
            <a:xfrm flipH="1">
              <a:off x="341031" y="3739572"/>
              <a:ext cx="242587" cy="1068753"/>
            </a:xfrm>
            <a:custGeom>
              <a:avLst/>
              <a:gdLst/>
              <a:ahLst/>
              <a:cxnLst/>
              <a:rect l="l" t="t" r="r" b="b"/>
              <a:pathLst>
                <a:path w="4136" h="18221" extrusionOk="0">
                  <a:moveTo>
                    <a:pt x="0" y="0"/>
                  </a:moveTo>
                  <a:lnTo>
                    <a:pt x="151" y="3710"/>
                  </a:lnTo>
                  <a:lnTo>
                    <a:pt x="176" y="4612"/>
                  </a:lnTo>
                  <a:lnTo>
                    <a:pt x="652" y="18020"/>
                  </a:lnTo>
                  <a:lnTo>
                    <a:pt x="4136" y="18221"/>
                  </a:lnTo>
                  <a:lnTo>
                    <a:pt x="4136" y="0"/>
                  </a:lnTo>
                  <a:close/>
                </a:path>
              </a:pathLst>
            </a:custGeom>
            <a:solidFill>
              <a:srgbClr val="FFA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7"/>
            <p:cNvSpPr/>
            <p:nvPr/>
          </p:nvSpPr>
          <p:spPr>
            <a:xfrm flipH="1">
              <a:off x="176393" y="4786240"/>
              <a:ext cx="370449" cy="178194"/>
            </a:xfrm>
            <a:custGeom>
              <a:avLst/>
              <a:gdLst/>
              <a:ahLst/>
              <a:cxnLst/>
              <a:rect l="l" t="t" r="r" b="b"/>
              <a:pathLst>
                <a:path w="6316" h="3038" extrusionOk="0">
                  <a:moveTo>
                    <a:pt x="3459" y="0"/>
                  </a:moveTo>
                  <a:lnTo>
                    <a:pt x="0" y="175"/>
                  </a:lnTo>
                  <a:cubicBezTo>
                    <a:pt x="0" y="175"/>
                    <a:pt x="1479" y="426"/>
                    <a:pt x="2030" y="1404"/>
                  </a:cubicBezTo>
                  <a:cubicBezTo>
                    <a:pt x="2465" y="2174"/>
                    <a:pt x="3693" y="3038"/>
                    <a:pt x="5127" y="3038"/>
                  </a:cubicBezTo>
                  <a:cubicBezTo>
                    <a:pt x="5512" y="3038"/>
                    <a:pt x="5912" y="2975"/>
                    <a:pt x="6316" y="2832"/>
                  </a:cubicBezTo>
                  <a:cubicBezTo>
                    <a:pt x="6191" y="2807"/>
                    <a:pt x="6090" y="2782"/>
                    <a:pt x="5965" y="2757"/>
                  </a:cubicBezTo>
                  <a:cubicBezTo>
                    <a:pt x="5288" y="2657"/>
                    <a:pt x="4712" y="2231"/>
                    <a:pt x="4361" y="1654"/>
                  </a:cubicBezTo>
                  <a:lnTo>
                    <a:pt x="3459" y="0"/>
                  </a:lnTo>
                  <a:close/>
                </a:path>
              </a:pathLst>
            </a:custGeom>
            <a:solidFill>
              <a:srgbClr val="FFA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7"/>
            <p:cNvSpPr/>
            <p:nvPr/>
          </p:nvSpPr>
          <p:spPr>
            <a:xfrm flipH="1">
              <a:off x="439513" y="1612803"/>
              <a:ext cx="517491" cy="554583"/>
            </a:xfrm>
            <a:custGeom>
              <a:avLst/>
              <a:gdLst/>
              <a:ahLst/>
              <a:cxnLst/>
              <a:rect l="l" t="t" r="r" b="b"/>
              <a:pathLst>
                <a:path w="8823" h="9455" extrusionOk="0">
                  <a:moveTo>
                    <a:pt x="4462" y="1"/>
                  </a:moveTo>
                  <a:cubicBezTo>
                    <a:pt x="4368" y="1"/>
                    <a:pt x="4274" y="7"/>
                    <a:pt x="4186" y="20"/>
                  </a:cubicBezTo>
                  <a:cubicBezTo>
                    <a:pt x="4036" y="20"/>
                    <a:pt x="3910" y="45"/>
                    <a:pt x="3785" y="45"/>
                  </a:cubicBezTo>
                  <a:cubicBezTo>
                    <a:pt x="2507" y="220"/>
                    <a:pt x="1554" y="796"/>
                    <a:pt x="928" y="1624"/>
                  </a:cubicBezTo>
                  <a:cubicBezTo>
                    <a:pt x="928" y="1649"/>
                    <a:pt x="878" y="1699"/>
                    <a:pt x="828" y="1774"/>
                  </a:cubicBezTo>
                  <a:cubicBezTo>
                    <a:pt x="802" y="1799"/>
                    <a:pt x="777" y="1849"/>
                    <a:pt x="752" y="1899"/>
                  </a:cubicBezTo>
                  <a:cubicBezTo>
                    <a:pt x="652" y="2025"/>
                    <a:pt x="577" y="2150"/>
                    <a:pt x="502" y="2300"/>
                  </a:cubicBezTo>
                  <a:cubicBezTo>
                    <a:pt x="477" y="2350"/>
                    <a:pt x="452" y="2400"/>
                    <a:pt x="427" y="2451"/>
                  </a:cubicBezTo>
                  <a:cubicBezTo>
                    <a:pt x="427" y="2501"/>
                    <a:pt x="401" y="2526"/>
                    <a:pt x="376" y="2576"/>
                  </a:cubicBezTo>
                  <a:cubicBezTo>
                    <a:pt x="351" y="2676"/>
                    <a:pt x="301" y="2801"/>
                    <a:pt x="276" y="2902"/>
                  </a:cubicBezTo>
                  <a:lnTo>
                    <a:pt x="251" y="2902"/>
                  </a:lnTo>
                  <a:cubicBezTo>
                    <a:pt x="251" y="2927"/>
                    <a:pt x="251" y="2952"/>
                    <a:pt x="251" y="2952"/>
                  </a:cubicBezTo>
                  <a:cubicBezTo>
                    <a:pt x="226" y="2977"/>
                    <a:pt x="226" y="3002"/>
                    <a:pt x="226" y="3027"/>
                  </a:cubicBezTo>
                  <a:cubicBezTo>
                    <a:pt x="201" y="3102"/>
                    <a:pt x="201" y="3152"/>
                    <a:pt x="176" y="3228"/>
                  </a:cubicBezTo>
                  <a:cubicBezTo>
                    <a:pt x="151" y="3328"/>
                    <a:pt x="126" y="3428"/>
                    <a:pt x="101" y="3528"/>
                  </a:cubicBezTo>
                  <a:cubicBezTo>
                    <a:pt x="76" y="3729"/>
                    <a:pt x="51" y="3929"/>
                    <a:pt x="26" y="4130"/>
                  </a:cubicBezTo>
                  <a:cubicBezTo>
                    <a:pt x="0" y="4405"/>
                    <a:pt x="26" y="4681"/>
                    <a:pt x="51" y="4982"/>
                  </a:cubicBezTo>
                  <a:cubicBezTo>
                    <a:pt x="51" y="5182"/>
                    <a:pt x="76" y="5358"/>
                    <a:pt x="126" y="5558"/>
                  </a:cubicBezTo>
                  <a:cubicBezTo>
                    <a:pt x="126" y="5558"/>
                    <a:pt x="126" y="5583"/>
                    <a:pt x="126" y="5583"/>
                  </a:cubicBezTo>
                  <a:cubicBezTo>
                    <a:pt x="176" y="5784"/>
                    <a:pt x="226" y="5959"/>
                    <a:pt x="276" y="6135"/>
                  </a:cubicBezTo>
                  <a:cubicBezTo>
                    <a:pt x="301" y="6185"/>
                    <a:pt x="326" y="6260"/>
                    <a:pt x="351" y="6310"/>
                  </a:cubicBezTo>
                  <a:cubicBezTo>
                    <a:pt x="376" y="6411"/>
                    <a:pt x="427" y="6511"/>
                    <a:pt x="477" y="6611"/>
                  </a:cubicBezTo>
                  <a:cubicBezTo>
                    <a:pt x="527" y="6711"/>
                    <a:pt x="577" y="6812"/>
                    <a:pt x="627" y="6937"/>
                  </a:cubicBezTo>
                  <a:cubicBezTo>
                    <a:pt x="652" y="6937"/>
                    <a:pt x="652" y="6962"/>
                    <a:pt x="677" y="6987"/>
                  </a:cubicBezTo>
                  <a:cubicBezTo>
                    <a:pt x="752" y="7112"/>
                    <a:pt x="828" y="7263"/>
                    <a:pt x="928" y="7388"/>
                  </a:cubicBezTo>
                  <a:cubicBezTo>
                    <a:pt x="1028" y="7538"/>
                    <a:pt x="1153" y="7689"/>
                    <a:pt x="1279" y="7839"/>
                  </a:cubicBezTo>
                  <a:cubicBezTo>
                    <a:pt x="1404" y="7989"/>
                    <a:pt x="1554" y="8115"/>
                    <a:pt x="1705" y="8265"/>
                  </a:cubicBezTo>
                  <a:cubicBezTo>
                    <a:pt x="2031" y="8541"/>
                    <a:pt x="2407" y="8791"/>
                    <a:pt x="2782" y="8992"/>
                  </a:cubicBezTo>
                  <a:cubicBezTo>
                    <a:pt x="2958" y="9067"/>
                    <a:pt x="3133" y="9142"/>
                    <a:pt x="3309" y="9218"/>
                  </a:cubicBezTo>
                  <a:cubicBezTo>
                    <a:pt x="3559" y="9293"/>
                    <a:pt x="3785" y="9368"/>
                    <a:pt x="4036" y="9393"/>
                  </a:cubicBezTo>
                  <a:cubicBezTo>
                    <a:pt x="4211" y="9418"/>
                    <a:pt x="4386" y="9443"/>
                    <a:pt x="4587" y="9443"/>
                  </a:cubicBezTo>
                  <a:cubicBezTo>
                    <a:pt x="4629" y="9451"/>
                    <a:pt x="4671" y="9454"/>
                    <a:pt x="4712" y="9454"/>
                  </a:cubicBezTo>
                  <a:cubicBezTo>
                    <a:pt x="4796" y="9454"/>
                    <a:pt x="4879" y="9443"/>
                    <a:pt x="4963" y="9443"/>
                  </a:cubicBezTo>
                  <a:cubicBezTo>
                    <a:pt x="5289" y="9418"/>
                    <a:pt x="5615" y="9368"/>
                    <a:pt x="5915" y="9268"/>
                  </a:cubicBezTo>
                  <a:cubicBezTo>
                    <a:pt x="6016" y="9218"/>
                    <a:pt x="6116" y="9192"/>
                    <a:pt x="6191" y="9142"/>
                  </a:cubicBezTo>
                  <a:cubicBezTo>
                    <a:pt x="6241" y="9142"/>
                    <a:pt x="6266" y="9117"/>
                    <a:pt x="6316" y="9092"/>
                  </a:cubicBezTo>
                  <a:cubicBezTo>
                    <a:pt x="6392" y="9067"/>
                    <a:pt x="6492" y="9017"/>
                    <a:pt x="6592" y="8967"/>
                  </a:cubicBezTo>
                  <a:cubicBezTo>
                    <a:pt x="6742" y="8867"/>
                    <a:pt x="6893" y="8766"/>
                    <a:pt x="7043" y="8666"/>
                  </a:cubicBezTo>
                  <a:cubicBezTo>
                    <a:pt x="7419" y="8365"/>
                    <a:pt x="7770" y="8015"/>
                    <a:pt x="8021" y="7588"/>
                  </a:cubicBezTo>
                  <a:cubicBezTo>
                    <a:pt x="8422" y="7012"/>
                    <a:pt x="8672" y="6310"/>
                    <a:pt x="8772" y="5558"/>
                  </a:cubicBezTo>
                  <a:cubicBezTo>
                    <a:pt x="8798" y="5483"/>
                    <a:pt x="8798" y="5408"/>
                    <a:pt x="8798" y="5333"/>
                  </a:cubicBezTo>
                  <a:cubicBezTo>
                    <a:pt x="8823" y="5157"/>
                    <a:pt x="8823" y="4982"/>
                    <a:pt x="8823" y="4807"/>
                  </a:cubicBezTo>
                  <a:cubicBezTo>
                    <a:pt x="8823" y="4681"/>
                    <a:pt x="8823" y="4581"/>
                    <a:pt x="8798" y="4456"/>
                  </a:cubicBezTo>
                  <a:cubicBezTo>
                    <a:pt x="8798" y="4180"/>
                    <a:pt x="8747" y="3929"/>
                    <a:pt x="8672" y="3679"/>
                  </a:cubicBezTo>
                  <a:cubicBezTo>
                    <a:pt x="8346" y="2225"/>
                    <a:pt x="7419" y="1022"/>
                    <a:pt x="6216" y="446"/>
                  </a:cubicBezTo>
                  <a:cubicBezTo>
                    <a:pt x="5890" y="270"/>
                    <a:pt x="5514" y="145"/>
                    <a:pt x="5163" y="70"/>
                  </a:cubicBezTo>
                  <a:lnTo>
                    <a:pt x="5138" y="70"/>
                  </a:lnTo>
                  <a:cubicBezTo>
                    <a:pt x="5013" y="45"/>
                    <a:pt x="4863" y="20"/>
                    <a:pt x="4737" y="20"/>
                  </a:cubicBezTo>
                  <a:cubicBezTo>
                    <a:pt x="4650" y="7"/>
                    <a:pt x="4556" y="1"/>
                    <a:pt x="44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7"/>
            <p:cNvSpPr/>
            <p:nvPr/>
          </p:nvSpPr>
          <p:spPr>
            <a:xfrm flipH="1">
              <a:off x="693834" y="1872637"/>
              <a:ext cx="626291" cy="890559"/>
            </a:xfrm>
            <a:custGeom>
              <a:avLst/>
              <a:gdLst/>
              <a:ahLst/>
              <a:cxnLst/>
              <a:rect l="l" t="t" r="r" b="b"/>
              <a:pathLst>
                <a:path w="10678" h="15183" extrusionOk="0">
                  <a:moveTo>
                    <a:pt x="6242" y="1"/>
                  </a:moveTo>
                  <a:cubicBezTo>
                    <a:pt x="6242" y="1"/>
                    <a:pt x="5866" y="8321"/>
                    <a:pt x="1" y="12256"/>
                  </a:cubicBezTo>
                  <a:cubicBezTo>
                    <a:pt x="1" y="12256"/>
                    <a:pt x="728" y="12833"/>
                    <a:pt x="1931" y="13484"/>
                  </a:cubicBezTo>
                  <a:lnTo>
                    <a:pt x="2958" y="12181"/>
                  </a:lnTo>
                  <a:lnTo>
                    <a:pt x="2983" y="13986"/>
                  </a:lnTo>
                  <a:cubicBezTo>
                    <a:pt x="3309" y="14136"/>
                    <a:pt x="3660" y="14261"/>
                    <a:pt x="4036" y="14387"/>
                  </a:cubicBezTo>
                  <a:lnTo>
                    <a:pt x="4562" y="13234"/>
                  </a:lnTo>
                  <a:lnTo>
                    <a:pt x="4487" y="14562"/>
                  </a:lnTo>
                  <a:cubicBezTo>
                    <a:pt x="5648" y="14927"/>
                    <a:pt x="6974" y="15182"/>
                    <a:pt x="8407" y="15182"/>
                  </a:cubicBezTo>
                  <a:cubicBezTo>
                    <a:pt x="9139" y="15182"/>
                    <a:pt x="9898" y="15116"/>
                    <a:pt x="10678" y="14963"/>
                  </a:cubicBezTo>
                  <a:lnTo>
                    <a:pt x="106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7"/>
            <p:cNvSpPr/>
            <p:nvPr/>
          </p:nvSpPr>
          <p:spPr>
            <a:xfrm flipH="1">
              <a:off x="74926" y="1872637"/>
              <a:ext cx="626291" cy="890559"/>
            </a:xfrm>
            <a:custGeom>
              <a:avLst/>
              <a:gdLst/>
              <a:ahLst/>
              <a:cxnLst/>
              <a:rect l="l" t="t" r="r" b="b"/>
              <a:pathLst>
                <a:path w="10678" h="15183" extrusionOk="0">
                  <a:moveTo>
                    <a:pt x="0" y="1"/>
                  </a:moveTo>
                  <a:lnTo>
                    <a:pt x="0" y="14963"/>
                  </a:lnTo>
                  <a:cubicBezTo>
                    <a:pt x="780" y="15116"/>
                    <a:pt x="1540" y="15182"/>
                    <a:pt x="2271" y="15182"/>
                  </a:cubicBezTo>
                  <a:cubicBezTo>
                    <a:pt x="3704" y="15182"/>
                    <a:pt x="5030" y="14927"/>
                    <a:pt x="6191" y="14562"/>
                  </a:cubicBezTo>
                  <a:lnTo>
                    <a:pt x="6116" y="13234"/>
                  </a:lnTo>
                  <a:lnTo>
                    <a:pt x="6642" y="14387"/>
                  </a:lnTo>
                  <a:cubicBezTo>
                    <a:pt x="7018" y="14261"/>
                    <a:pt x="7369" y="14136"/>
                    <a:pt x="7695" y="13986"/>
                  </a:cubicBezTo>
                  <a:lnTo>
                    <a:pt x="7720" y="12181"/>
                  </a:lnTo>
                  <a:lnTo>
                    <a:pt x="8747" y="13484"/>
                  </a:lnTo>
                  <a:cubicBezTo>
                    <a:pt x="9950" y="12833"/>
                    <a:pt x="10677" y="12256"/>
                    <a:pt x="10677" y="12256"/>
                  </a:cubicBezTo>
                  <a:cubicBezTo>
                    <a:pt x="4812" y="8321"/>
                    <a:pt x="4437" y="1"/>
                    <a:pt x="44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7"/>
            <p:cNvSpPr/>
            <p:nvPr/>
          </p:nvSpPr>
          <p:spPr>
            <a:xfrm flipH="1">
              <a:off x="395406" y="2037277"/>
              <a:ext cx="557199" cy="696880"/>
            </a:xfrm>
            <a:custGeom>
              <a:avLst/>
              <a:gdLst/>
              <a:ahLst/>
              <a:cxnLst/>
              <a:rect l="l" t="t" r="r" b="b"/>
              <a:pathLst>
                <a:path w="9500" h="11881" extrusionOk="0">
                  <a:moveTo>
                    <a:pt x="4738" y="1"/>
                  </a:moveTo>
                  <a:cubicBezTo>
                    <a:pt x="2106" y="1"/>
                    <a:pt x="1" y="2657"/>
                    <a:pt x="1" y="5940"/>
                  </a:cubicBezTo>
                  <a:cubicBezTo>
                    <a:pt x="1" y="9224"/>
                    <a:pt x="2106" y="11880"/>
                    <a:pt x="4738" y="11880"/>
                  </a:cubicBezTo>
                  <a:cubicBezTo>
                    <a:pt x="7369" y="11880"/>
                    <a:pt x="9499" y="9224"/>
                    <a:pt x="9499" y="5940"/>
                  </a:cubicBezTo>
                  <a:cubicBezTo>
                    <a:pt x="9499" y="2657"/>
                    <a:pt x="7369" y="1"/>
                    <a:pt x="4738"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7"/>
            <p:cNvSpPr/>
            <p:nvPr/>
          </p:nvSpPr>
          <p:spPr>
            <a:xfrm flipH="1">
              <a:off x="573297" y="2119626"/>
              <a:ext cx="222000" cy="213211"/>
            </a:xfrm>
            <a:custGeom>
              <a:avLst/>
              <a:gdLst/>
              <a:ahLst/>
              <a:cxnLst/>
              <a:rect l="l" t="t" r="r" b="b"/>
              <a:pathLst>
                <a:path w="3785" h="3635" extrusionOk="0">
                  <a:moveTo>
                    <a:pt x="2958" y="0"/>
                  </a:moveTo>
                  <a:lnTo>
                    <a:pt x="527" y="100"/>
                  </a:lnTo>
                  <a:lnTo>
                    <a:pt x="151" y="2732"/>
                  </a:lnTo>
                  <a:lnTo>
                    <a:pt x="0" y="3634"/>
                  </a:lnTo>
                  <a:lnTo>
                    <a:pt x="3785" y="3484"/>
                  </a:lnTo>
                  <a:lnTo>
                    <a:pt x="3208" y="1053"/>
                  </a:lnTo>
                  <a:lnTo>
                    <a:pt x="2958" y="0"/>
                  </a:lnTo>
                  <a:close/>
                </a:path>
              </a:pathLst>
            </a:custGeom>
            <a:solidFill>
              <a:srgbClr val="FFA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7"/>
            <p:cNvSpPr/>
            <p:nvPr/>
          </p:nvSpPr>
          <p:spPr>
            <a:xfrm flipH="1">
              <a:off x="607081" y="2122559"/>
              <a:ext cx="180884" cy="160304"/>
            </a:xfrm>
            <a:custGeom>
              <a:avLst/>
              <a:gdLst/>
              <a:ahLst/>
              <a:cxnLst/>
              <a:rect l="l" t="t" r="r" b="b"/>
              <a:pathLst>
                <a:path w="3084" h="2733" extrusionOk="0">
                  <a:moveTo>
                    <a:pt x="2833" y="0"/>
                  </a:moveTo>
                  <a:lnTo>
                    <a:pt x="402" y="100"/>
                  </a:lnTo>
                  <a:lnTo>
                    <a:pt x="1" y="2732"/>
                  </a:lnTo>
                  <a:cubicBezTo>
                    <a:pt x="853" y="2657"/>
                    <a:pt x="2106" y="2306"/>
                    <a:pt x="3083" y="1053"/>
                  </a:cubicBezTo>
                  <a:lnTo>
                    <a:pt x="2833" y="0"/>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7"/>
            <p:cNvSpPr/>
            <p:nvPr/>
          </p:nvSpPr>
          <p:spPr>
            <a:xfrm flipH="1">
              <a:off x="508605" y="2282800"/>
              <a:ext cx="385171" cy="235265"/>
            </a:xfrm>
            <a:custGeom>
              <a:avLst/>
              <a:gdLst/>
              <a:ahLst/>
              <a:cxnLst/>
              <a:rect l="l" t="t" r="r" b="b"/>
              <a:pathLst>
                <a:path w="6567" h="4011" extrusionOk="0">
                  <a:moveTo>
                    <a:pt x="4762" y="0"/>
                  </a:moveTo>
                  <a:lnTo>
                    <a:pt x="1855" y="426"/>
                  </a:lnTo>
                  <a:lnTo>
                    <a:pt x="0" y="2782"/>
                  </a:lnTo>
                  <a:lnTo>
                    <a:pt x="3684" y="4010"/>
                  </a:lnTo>
                  <a:lnTo>
                    <a:pt x="6567" y="1604"/>
                  </a:lnTo>
                  <a:lnTo>
                    <a:pt x="4762" y="0"/>
                  </a:lnTo>
                  <a:close/>
                </a:path>
              </a:pathLst>
            </a:custGeom>
            <a:solidFill>
              <a:srgbClr val="FFA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7"/>
            <p:cNvSpPr/>
            <p:nvPr/>
          </p:nvSpPr>
          <p:spPr>
            <a:xfrm flipH="1">
              <a:off x="241034" y="2307786"/>
              <a:ext cx="880609" cy="396977"/>
            </a:xfrm>
            <a:custGeom>
              <a:avLst/>
              <a:gdLst/>
              <a:ahLst/>
              <a:cxnLst/>
              <a:rect l="l" t="t" r="r" b="b"/>
              <a:pathLst>
                <a:path w="15014" h="6768" extrusionOk="0">
                  <a:moveTo>
                    <a:pt x="10251" y="0"/>
                  </a:moveTo>
                  <a:cubicBezTo>
                    <a:pt x="10176" y="25"/>
                    <a:pt x="10126" y="50"/>
                    <a:pt x="10126" y="50"/>
                  </a:cubicBezTo>
                  <a:lnTo>
                    <a:pt x="7294" y="2156"/>
                  </a:lnTo>
                  <a:lnTo>
                    <a:pt x="4813" y="25"/>
                  </a:lnTo>
                  <a:cubicBezTo>
                    <a:pt x="4737" y="50"/>
                    <a:pt x="4662" y="75"/>
                    <a:pt x="4587" y="100"/>
                  </a:cubicBezTo>
                  <a:cubicBezTo>
                    <a:pt x="4036" y="251"/>
                    <a:pt x="3534" y="426"/>
                    <a:pt x="3108" y="627"/>
                  </a:cubicBezTo>
                  <a:cubicBezTo>
                    <a:pt x="3108" y="627"/>
                    <a:pt x="3083" y="627"/>
                    <a:pt x="3083" y="652"/>
                  </a:cubicBezTo>
                  <a:cubicBezTo>
                    <a:pt x="2933" y="727"/>
                    <a:pt x="2757" y="802"/>
                    <a:pt x="2582" y="927"/>
                  </a:cubicBezTo>
                  <a:cubicBezTo>
                    <a:pt x="1805" y="1379"/>
                    <a:pt x="1178" y="2080"/>
                    <a:pt x="752" y="2732"/>
                  </a:cubicBezTo>
                  <a:cubicBezTo>
                    <a:pt x="376" y="3258"/>
                    <a:pt x="151" y="3760"/>
                    <a:pt x="0" y="4085"/>
                  </a:cubicBezTo>
                  <a:lnTo>
                    <a:pt x="4311" y="5689"/>
                  </a:lnTo>
                  <a:lnTo>
                    <a:pt x="7244" y="6767"/>
                  </a:lnTo>
                  <a:lnTo>
                    <a:pt x="10552" y="5815"/>
                  </a:lnTo>
                  <a:lnTo>
                    <a:pt x="11053" y="5664"/>
                  </a:lnTo>
                  <a:lnTo>
                    <a:pt x="12306" y="5313"/>
                  </a:lnTo>
                  <a:lnTo>
                    <a:pt x="15013" y="4537"/>
                  </a:lnTo>
                  <a:lnTo>
                    <a:pt x="14988" y="4361"/>
                  </a:lnTo>
                  <a:cubicBezTo>
                    <a:pt x="14988" y="4361"/>
                    <a:pt x="14963" y="4236"/>
                    <a:pt x="14863" y="4035"/>
                  </a:cubicBezTo>
                  <a:cubicBezTo>
                    <a:pt x="14737" y="3709"/>
                    <a:pt x="14487" y="3208"/>
                    <a:pt x="14111" y="2657"/>
                  </a:cubicBezTo>
                  <a:cubicBezTo>
                    <a:pt x="14111" y="2657"/>
                    <a:pt x="14111" y="2632"/>
                    <a:pt x="14111" y="2632"/>
                  </a:cubicBezTo>
                  <a:cubicBezTo>
                    <a:pt x="13660" y="1980"/>
                    <a:pt x="13058" y="1303"/>
                    <a:pt x="12281" y="827"/>
                  </a:cubicBezTo>
                  <a:cubicBezTo>
                    <a:pt x="11354" y="301"/>
                    <a:pt x="10727" y="75"/>
                    <a:pt x="10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7"/>
            <p:cNvSpPr/>
            <p:nvPr/>
          </p:nvSpPr>
          <p:spPr>
            <a:xfrm flipH="1">
              <a:off x="527723" y="2265145"/>
              <a:ext cx="166163" cy="222009"/>
            </a:xfrm>
            <a:custGeom>
              <a:avLst/>
              <a:gdLst/>
              <a:ahLst/>
              <a:cxnLst/>
              <a:rect l="l" t="t" r="r" b="b"/>
              <a:pathLst>
                <a:path w="2833" h="3785" extrusionOk="0">
                  <a:moveTo>
                    <a:pt x="1830" y="0"/>
                  </a:moveTo>
                  <a:lnTo>
                    <a:pt x="1" y="2883"/>
                  </a:lnTo>
                  <a:lnTo>
                    <a:pt x="1580" y="3785"/>
                  </a:lnTo>
                  <a:lnTo>
                    <a:pt x="2833" y="777"/>
                  </a:lnTo>
                  <a:lnTo>
                    <a:pt x="18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7"/>
            <p:cNvSpPr/>
            <p:nvPr/>
          </p:nvSpPr>
          <p:spPr>
            <a:xfrm flipH="1">
              <a:off x="677640" y="2265145"/>
              <a:ext cx="163230" cy="222009"/>
            </a:xfrm>
            <a:custGeom>
              <a:avLst/>
              <a:gdLst/>
              <a:ahLst/>
              <a:cxnLst/>
              <a:rect l="l" t="t" r="r" b="b"/>
              <a:pathLst>
                <a:path w="2783" h="3785" extrusionOk="0">
                  <a:moveTo>
                    <a:pt x="953" y="0"/>
                  </a:moveTo>
                  <a:lnTo>
                    <a:pt x="0" y="777"/>
                  </a:lnTo>
                  <a:lnTo>
                    <a:pt x="1203" y="3785"/>
                  </a:lnTo>
                  <a:lnTo>
                    <a:pt x="2782" y="2883"/>
                  </a:lnTo>
                  <a:lnTo>
                    <a:pt x="9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7"/>
            <p:cNvSpPr/>
            <p:nvPr/>
          </p:nvSpPr>
          <p:spPr>
            <a:xfrm flipH="1">
              <a:off x="637935" y="2518000"/>
              <a:ext cx="379364" cy="555697"/>
            </a:xfrm>
            <a:custGeom>
              <a:avLst/>
              <a:gdLst/>
              <a:ahLst/>
              <a:cxnLst/>
              <a:rect l="l" t="t" r="r" b="b"/>
              <a:pathLst>
                <a:path w="6468" h="9474" extrusionOk="0">
                  <a:moveTo>
                    <a:pt x="1028" y="0"/>
                  </a:moveTo>
                  <a:cubicBezTo>
                    <a:pt x="1028" y="0"/>
                    <a:pt x="1" y="5865"/>
                    <a:pt x="2382" y="7920"/>
                  </a:cubicBezTo>
                  <a:lnTo>
                    <a:pt x="5765" y="9474"/>
                  </a:lnTo>
                  <a:lnTo>
                    <a:pt x="64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7"/>
            <p:cNvSpPr/>
            <p:nvPr/>
          </p:nvSpPr>
          <p:spPr>
            <a:xfrm flipH="1">
              <a:off x="327777" y="2518000"/>
              <a:ext cx="379306" cy="555697"/>
            </a:xfrm>
            <a:custGeom>
              <a:avLst/>
              <a:gdLst/>
              <a:ahLst/>
              <a:cxnLst/>
              <a:rect l="l" t="t" r="r" b="b"/>
              <a:pathLst>
                <a:path w="6467" h="9474" extrusionOk="0">
                  <a:moveTo>
                    <a:pt x="0" y="0"/>
                  </a:moveTo>
                  <a:lnTo>
                    <a:pt x="727" y="9474"/>
                  </a:lnTo>
                  <a:lnTo>
                    <a:pt x="4110" y="7920"/>
                  </a:lnTo>
                  <a:cubicBezTo>
                    <a:pt x="6466" y="5865"/>
                    <a:pt x="5464" y="0"/>
                    <a:pt x="54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7"/>
            <p:cNvSpPr/>
            <p:nvPr/>
          </p:nvSpPr>
          <p:spPr>
            <a:xfrm flipH="1">
              <a:off x="684975" y="2931036"/>
              <a:ext cx="466053" cy="1664160"/>
            </a:xfrm>
            <a:custGeom>
              <a:avLst/>
              <a:gdLst/>
              <a:ahLst/>
              <a:cxnLst/>
              <a:rect l="l" t="t" r="r" b="b"/>
              <a:pathLst>
                <a:path w="7946" h="28372" extrusionOk="0">
                  <a:moveTo>
                    <a:pt x="4110" y="1"/>
                  </a:moveTo>
                  <a:cubicBezTo>
                    <a:pt x="4110" y="1"/>
                    <a:pt x="2156" y="4612"/>
                    <a:pt x="1855" y="7369"/>
                  </a:cubicBezTo>
                  <a:cubicBezTo>
                    <a:pt x="1554" y="10126"/>
                    <a:pt x="0" y="28372"/>
                    <a:pt x="0" y="28372"/>
                  </a:cubicBezTo>
                  <a:lnTo>
                    <a:pt x="7519" y="28372"/>
                  </a:lnTo>
                  <a:lnTo>
                    <a:pt x="7945" y="327"/>
                  </a:lnTo>
                  <a:lnTo>
                    <a:pt x="41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7"/>
            <p:cNvSpPr/>
            <p:nvPr/>
          </p:nvSpPr>
          <p:spPr>
            <a:xfrm flipH="1">
              <a:off x="183726" y="2923704"/>
              <a:ext cx="464586" cy="1671492"/>
            </a:xfrm>
            <a:custGeom>
              <a:avLst/>
              <a:gdLst/>
              <a:ahLst/>
              <a:cxnLst/>
              <a:rect l="l" t="t" r="r" b="b"/>
              <a:pathLst>
                <a:path w="7921" h="28497" extrusionOk="0">
                  <a:moveTo>
                    <a:pt x="3785" y="0"/>
                  </a:moveTo>
                  <a:lnTo>
                    <a:pt x="1" y="452"/>
                  </a:lnTo>
                  <a:lnTo>
                    <a:pt x="452" y="28497"/>
                  </a:lnTo>
                  <a:lnTo>
                    <a:pt x="7921" y="28497"/>
                  </a:lnTo>
                  <a:cubicBezTo>
                    <a:pt x="7921" y="28497"/>
                    <a:pt x="6367" y="10251"/>
                    <a:pt x="6066" y="7494"/>
                  </a:cubicBezTo>
                  <a:cubicBezTo>
                    <a:pt x="5790" y="4737"/>
                    <a:pt x="3785" y="0"/>
                    <a:pt x="3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7"/>
            <p:cNvSpPr/>
            <p:nvPr/>
          </p:nvSpPr>
          <p:spPr>
            <a:xfrm flipH="1">
              <a:off x="608547" y="2931036"/>
              <a:ext cx="148508" cy="670427"/>
            </a:xfrm>
            <a:custGeom>
              <a:avLst/>
              <a:gdLst/>
              <a:ahLst/>
              <a:cxnLst/>
              <a:rect l="l" t="t" r="r" b="b"/>
              <a:pathLst>
                <a:path w="2532" h="11430" extrusionOk="0">
                  <a:moveTo>
                    <a:pt x="2231" y="1"/>
                  </a:moveTo>
                  <a:lnTo>
                    <a:pt x="627" y="276"/>
                  </a:lnTo>
                  <a:lnTo>
                    <a:pt x="0" y="6592"/>
                  </a:lnTo>
                  <a:lnTo>
                    <a:pt x="1053" y="11429"/>
                  </a:lnTo>
                  <a:cubicBezTo>
                    <a:pt x="1053" y="11429"/>
                    <a:pt x="1264" y="11173"/>
                    <a:pt x="1554" y="11173"/>
                  </a:cubicBezTo>
                  <a:cubicBezTo>
                    <a:pt x="1699" y="11173"/>
                    <a:pt x="1863" y="11237"/>
                    <a:pt x="2030" y="11429"/>
                  </a:cubicBezTo>
                  <a:lnTo>
                    <a:pt x="2331" y="10602"/>
                  </a:lnTo>
                  <a:lnTo>
                    <a:pt x="2531" y="6718"/>
                  </a:lnTo>
                  <a:lnTo>
                    <a:pt x="22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7"/>
            <p:cNvSpPr/>
            <p:nvPr/>
          </p:nvSpPr>
          <p:spPr>
            <a:xfrm flipH="1">
              <a:off x="676174" y="2500345"/>
              <a:ext cx="151441" cy="108864"/>
            </a:xfrm>
            <a:custGeom>
              <a:avLst/>
              <a:gdLst/>
              <a:ahLst/>
              <a:cxnLst/>
              <a:rect l="l" t="t" r="r" b="b"/>
              <a:pathLst>
                <a:path w="2582" h="1856" extrusionOk="0">
                  <a:moveTo>
                    <a:pt x="2381" y="101"/>
                  </a:moveTo>
                  <a:cubicBezTo>
                    <a:pt x="2180" y="452"/>
                    <a:pt x="1378" y="1730"/>
                    <a:pt x="652" y="1755"/>
                  </a:cubicBezTo>
                  <a:cubicBezTo>
                    <a:pt x="476" y="1755"/>
                    <a:pt x="326" y="1680"/>
                    <a:pt x="226" y="1554"/>
                  </a:cubicBezTo>
                  <a:cubicBezTo>
                    <a:pt x="125" y="1379"/>
                    <a:pt x="150" y="1153"/>
                    <a:pt x="251" y="928"/>
                  </a:cubicBezTo>
                  <a:cubicBezTo>
                    <a:pt x="401" y="677"/>
                    <a:pt x="877" y="126"/>
                    <a:pt x="2381" y="101"/>
                  </a:cubicBezTo>
                  <a:close/>
                  <a:moveTo>
                    <a:pt x="2481" y="0"/>
                  </a:moveTo>
                  <a:cubicBezTo>
                    <a:pt x="827" y="0"/>
                    <a:pt x="301" y="602"/>
                    <a:pt x="150" y="878"/>
                  </a:cubicBezTo>
                  <a:cubicBezTo>
                    <a:pt x="25" y="1128"/>
                    <a:pt x="0" y="1404"/>
                    <a:pt x="150" y="1604"/>
                  </a:cubicBezTo>
                  <a:cubicBezTo>
                    <a:pt x="251" y="1780"/>
                    <a:pt x="426" y="1855"/>
                    <a:pt x="627" y="1855"/>
                  </a:cubicBezTo>
                  <a:lnTo>
                    <a:pt x="652" y="1855"/>
                  </a:lnTo>
                  <a:cubicBezTo>
                    <a:pt x="1554" y="1830"/>
                    <a:pt x="2481" y="151"/>
                    <a:pt x="2531" y="76"/>
                  </a:cubicBezTo>
                  <a:lnTo>
                    <a:pt x="25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7"/>
            <p:cNvSpPr/>
            <p:nvPr/>
          </p:nvSpPr>
          <p:spPr>
            <a:xfrm flipH="1">
              <a:off x="679106" y="2501811"/>
              <a:ext cx="55954" cy="126460"/>
            </a:xfrm>
            <a:custGeom>
              <a:avLst/>
              <a:gdLst/>
              <a:ahLst/>
              <a:cxnLst/>
              <a:rect l="l" t="t" r="r" b="b"/>
              <a:pathLst>
                <a:path w="954" h="2156" extrusionOk="0">
                  <a:moveTo>
                    <a:pt x="853" y="0"/>
                  </a:moveTo>
                  <a:lnTo>
                    <a:pt x="1" y="2106"/>
                  </a:lnTo>
                  <a:lnTo>
                    <a:pt x="126" y="2156"/>
                  </a:lnTo>
                  <a:lnTo>
                    <a:pt x="953" y="51"/>
                  </a:lnTo>
                  <a:lnTo>
                    <a:pt x="8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7"/>
            <p:cNvSpPr/>
            <p:nvPr/>
          </p:nvSpPr>
          <p:spPr>
            <a:xfrm flipH="1">
              <a:off x="537987" y="2500345"/>
              <a:ext cx="150033" cy="108864"/>
            </a:xfrm>
            <a:custGeom>
              <a:avLst/>
              <a:gdLst/>
              <a:ahLst/>
              <a:cxnLst/>
              <a:rect l="l" t="t" r="r" b="b"/>
              <a:pathLst>
                <a:path w="2558" h="1856" extrusionOk="0">
                  <a:moveTo>
                    <a:pt x="201" y="101"/>
                  </a:moveTo>
                  <a:cubicBezTo>
                    <a:pt x="1705" y="126"/>
                    <a:pt x="2181" y="677"/>
                    <a:pt x="2307" y="928"/>
                  </a:cubicBezTo>
                  <a:cubicBezTo>
                    <a:pt x="2432" y="1153"/>
                    <a:pt x="2457" y="1379"/>
                    <a:pt x="2332" y="1554"/>
                  </a:cubicBezTo>
                  <a:cubicBezTo>
                    <a:pt x="2257" y="1680"/>
                    <a:pt x="2106" y="1755"/>
                    <a:pt x="1931" y="1755"/>
                  </a:cubicBezTo>
                  <a:cubicBezTo>
                    <a:pt x="1204" y="1730"/>
                    <a:pt x="402" y="452"/>
                    <a:pt x="201" y="101"/>
                  </a:cubicBezTo>
                  <a:close/>
                  <a:moveTo>
                    <a:pt x="1" y="0"/>
                  </a:moveTo>
                  <a:lnTo>
                    <a:pt x="51" y="76"/>
                  </a:lnTo>
                  <a:cubicBezTo>
                    <a:pt x="101" y="151"/>
                    <a:pt x="1029" y="1830"/>
                    <a:pt x="1931" y="1855"/>
                  </a:cubicBezTo>
                  <a:lnTo>
                    <a:pt x="1956" y="1855"/>
                  </a:lnTo>
                  <a:cubicBezTo>
                    <a:pt x="2156" y="1855"/>
                    <a:pt x="2332" y="1780"/>
                    <a:pt x="2432" y="1604"/>
                  </a:cubicBezTo>
                  <a:cubicBezTo>
                    <a:pt x="2557" y="1404"/>
                    <a:pt x="2557" y="1128"/>
                    <a:pt x="2407" y="878"/>
                  </a:cubicBezTo>
                  <a:cubicBezTo>
                    <a:pt x="2257" y="602"/>
                    <a:pt x="1755" y="0"/>
                    <a:pt x="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7"/>
            <p:cNvSpPr/>
            <p:nvPr/>
          </p:nvSpPr>
          <p:spPr>
            <a:xfrm flipH="1">
              <a:off x="630599" y="2501811"/>
              <a:ext cx="54430" cy="126460"/>
            </a:xfrm>
            <a:custGeom>
              <a:avLst/>
              <a:gdLst/>
              <a:ahLst/>
              <a:cxnLst/>
              <a:rect l="l" t="t" r="r" b="b"/>
              <a:pathLst>
                <a:path w="928" h="2156" extrusionOk="0">
                  <a:moveTo>
                    <a:pt x="100" y="0"/>
                  </a:moveTo>
                  <a:lnTo>
                    <a:pt x="0" y="51"/>
                  </a:lnTo>
                  <a:lnTo>
                    <a:pt x="827" y="2156"/>
                  </a:lnTo>
                  <a:lnTo>
                    <a:pt x="927" y="2106"/>
                  </a:lnTo>
                  <a:lnTo>
                    <a:pt x="1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7"/>
            <p:cNvSpPr/>
            <p:nvPr/>
          </p:nvSpPr>
          <p:spPr>
            <a:xfrm flipH="1">
              <a:off x="405314" y="1881377"/>
              <a:ext cx="154784" cy="141652"/>
            </a:xfrm>
            <a:custGeom>
              <a:avLst/>
              <a:gdLst/>
              <a:ahLst/>
              <a:cxnLst/>
              <a:rect l="l" t="t" r="r" b="b"/>
              <a:pathLst>
                <a:path w="2639" h="2415" extrusionOk="0">
                  <a:moveTo>
                    <a:pt x="1688" y="1"/>
                  </a:moveTo>
                  <a:cubicBezTo>
                    <a:pt x="1402" y="1"/>
                    <a:pt x="1078" y="219"/>
                    <a:pt x="777" y="629"/>
                  </a:cubicBezTo>
                  <a:cubicBezTo>
                    <a:pt x="777" y="629"/>
                    <a:pt x="0" y="2007"/>
                    <a:pt x="828" y="2333"/>
                  </a:cubicBezTo>
                  <a:cubicBezTo>
                    <a:pt x="955" y="2389"/>
                    <a:pt x="1089" y="2415"/>
                    <a:pt x="1223" y="2415"/>
                  </a:cubicBezTo>
                  <a:cubicBezTo>
                    <a:pt x="1931" y="2415"/>
                    <a:pt x="2638" y="1689"/>
                    <a:pt x="2406" y="804"/>
                  </a:cubicBezTo>
                  <a:cubicBezTo>
                    <a:pt x="2263" y="257"/>
                    <a:pt x="1998" y="1"/>
                    <a:pt x="1688" y="1"/>
                  </a:cubicBezTo>
                  <a:close/>
                </a:path>
              </a:pathLst>
            </a:custGeom>
            <a:solidFill>
              <a:srgbClr val="FFA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7"/>
            <p:cNvSpPr/>
            <p:nvPr/>
          </p:nvSpPr>
          <p:spPr>
            <a:xfrm flipH="1">
              <a:off x="452704" y="1919677"/>
              <a:ext cx="41233" cy="64755"/>
            </a:xfrm>
            <a:custGeom>
              <a:avLst/>
              <a:gdLst/>
              <a:ahLst/>
              <a:cxnLst/>
              <a:rect l="l" t="t" r="r" b="b"/>
              <a:pathLst>
                <a:path w="703" h="1104" extrusionOk="0">
                  <a:moveTo>
                    <a:pt x="577" y="1"/>
                  </a:moveTo>
                  <a:lnTo>
                    <a:pt x="50" y="803"/>
                  </a:lnTo>
                  <a:cubicBezTo>
                    <a:pt x="0" y="878"/>
                    <a:pt x="0" y="953"/>
                    <a:pt x="50" y="1028"/>
                  </a:cubicBezTo>
                  <a:cubicBezTo>
                    <a:pt x="75" y="1078"/>
                    <a:pt x="151" y="1103"/>
                    <a:pt x="201" y="1103"/>
                  </a:cubicBezTo>
                  <a:lnTo>
                    <a:pt x="226" y="1103"/>
                  </a:lnTo>
                  <a:lnTo>
                    <a:pt x="476" y="1078"/>
                  </a:lnTo>
                  <a:lnTo>
                    <a:pt x="451" y="953"/>
                  </a:lnTo>
                  <a:lnTo>
                    <a:pt x="226" y="978"/>
                  </a:lnTo>
                  <a:cubicBezTo>
                    <a:pt x="176" y="978"/>
                    <a:pt x="176" y="953"/>
                    <a:pt x="151" y="953"/>
                  </a:cubicBezTo>
                  <a:cubicBezTo>
                    <a:pt x="151" y="928"/>
                    <a:pt x="151" y="903"/>
                    <a:pt x="151" y="878"/>
                  </a:cubicBezTo>
                  <a:lnTo>
                    <a:pt x="702" y="76"/>
                  </a:lnTo>
                  <a:lnTo>
                    <a:pt x="577" y="1"/>
                  </a:lnTo>
                  <a:close/>
                </a:path>
              </a:pathLst>
            </a:custGeom>
            <a:solidFill>
              <a:srgbClr val="FF84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7"/>
            <p:cNvSpPr/>
            <p:nvPr/>
          </p:nvSpPr>
          <p:spPr>
            <a:xfrm flipH="1">
              <a:off x="826091" y="1963726"/>
              <a:ext cx="156016" cy="137311"/>
            </a:xfrm>
            <a:custGeom>
              <a:avLst/>
              <a:gdLst/>
              <a:ahLst/>
              <a:cxnLst/>
              <a:rect l="l" t="t" r="r" b="b"/>
              <a:pathLst>
                <a:path w="2660" h="2341" extrusionOk="0">
                  <a:moveTo>
                    <a:pt x="765" y="0"/>
                  </a:moveTo>
                  <a:cubicBezTo>
                    <a:pt x="404" y="0"/>
                    <a:pt x="136" y="305"/>
                    <a:pt x="78" y="929"/>
                  </a:cubicBezTo>
                  <a:cubicBezTo>
                    <a:pt x="0" y="1762"/>
                    <a:pt x="686" y="2340"/>
                    <a:pt x="1349" y="2340"/>
                  </a:cubicBezTo>
                  <a:cubicBezTo>
                    <a:pt x="1544" y="2340"/>
                    <a:pt x="1736" y="2290"/>
                    <a:pt x="1907" y="2182"/>
                  </a:cubicBezTo>
                  <a:cubicBezTo>
                    <a:pt x="2659" y="1706"/>
                    <a:pt x="1657" y="478"/>
                    <a:pt x="1657" y="478"/>
                  </a:cubicBezTo>
                  <a:cubicBezTo>
                    <a:pt x="1340" y="161"/>
                    <a:pt x="1028" y="0"/>
                    <a:pt x="765" y="0"/>
                  </a:cubicBezTo>
                  <a:close/>
                </a:path>
              </a:pathLst>
            </a:custGeom>
            <a:solidFill>
              <a:srgbClr val="FFA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7"/>
            <p:cNvSpPr/>
            <p:nvPr/>
          </p:nvSpPr>
          <p:spPr>
            <a:xfrm flipH="1">
              <a:off x="895184" y="2003493"/>
              <a:ext cx="53022" cy="60297"/>
            </a:xfrm>
            <a:custGeom>
              <a:avLst/>
              <a:gdLst/>
              <a:ahLst/>
              <a:cxnLst/>
              <a:rect l="l" t="t" r="r" b="b"/>
              <a:pathLst>
                <a:path w="904" h="1028" extrusionOk="0">
                  <a:moveTo>
                    <a:pt x="101" y="0"/>
                  </a:moveTo>
                  <a:lnTo>
                    <a:pt x="1" y="100"/>
                  </a:lnTo>
                  <a:lnTo>
                    <a:pt x="728" y="752"/>
                  </a:lnTo>
                  <a:cubicBezTo>
                    <a:pt x="753" y="752"/>
                    <a:pt x="753" y="802"/>
                    <a:pt x="753" y="802"/>
                  </a:cubicBezTo>
                  <a:cubicBezTo>
                    <a:pt x="753" y="802"/>
                    <a:pt x="728" y="827"/>
                    <a:pt x="703" y="852"/>
                  </a:cubicBezTo>
                  <a:lnTo>
                    <a:pt x="452" y="877"/>
                  </a:lnTo>
                  <a:lnTo>
                    <a:pt x="477" y="1028"/>
                  </a:lnTo>
                  <a:lnTo>
                    <a:pt x="728" y="978"/>
                  </a:lnTo>
                  <a:cubicBezTo>
                    <a:pt x="803" y="978"/>
                    <a:pt x="853" y="927"/>
                    <a:pt x="878" y="852"/>
                  </a:cubicBezTo>
                  <a:cubicBezTo>
                    <a:pt x="903" y="777"/>
                    <a:pt x="878" y="677"/>
                    <a:pt x="828" y="627"/>
                  </a:cubicBezTo>
                  <a:lnTo>
                    <a:pt x="101" y="0"/>
                  </a:lnTo>
                  <a:close/>
                </a:path>
              </a:pathLst>
            </a:custGeom>
            <a:solidFill>
              <a:srgbClr val="FF84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7"/>
            <p:cNvSpPr/>
            <p:nvPr/>
          </p:nvSpPr>
          <p:spPr>
            <a:xfrm flipH="1">
              <a:off x="482152" y="1752105"/>
              <a:ext cx="420480" cy="450764"/>
            </a:xfrm>
            <a:custGeom>
              <a:avLst/>
              <a:gdLst/>
              <a:ahLst/>
              <a:cxnLst/>
              <a:rect l="l" t="t" r="r" b="b"/>
              <a:pathLst>
                <a:path w="7169" h="7685" extrusionOk="0">
                  <a:moveTo>
                    <a:pt x="6016" y="0"/>
                  </a:moveTo>
                  <a:lnTo>
                    <a:pt x="76" y="1178"/>
                  </a:lnTo>
                  <a:cubicBezTo>
                    <a:pt x="76" y="1178"/>
                    <a:pt x="1" y="4737"/>
                    <a:pt x="1429" y="6592"/>
                  </a:cubicBezTo>
                  <a:cubicBezTo>
                    <a:pt x="1480" y="6642"/>
                    <a:pt x="1505" y="6692"/>
                    <a:pt x="1555" y="6742"/>
                  </a:cubicBezTo>
                  <a:cubicBezTo>
                    <a:pt x="2049" y="7304"/>
                    <a:pt x="2705" y="7685"/>
                    <a:pt x="3577" y="7685"/>
                  </a:cubicBezTo>
                  <a:cubicBezTo>
                    <a:pt x="3677" y="7685"/>
                    <a:pt x="3780" y="7680"/>
                    <a:pt x="3886" y="7670"/>
                  </a:cubicBezTo>
                  <a:cubicBezTo>
                    <a:pt x="5264" y="7544"/>
                    <a:pt x="6016" y="6843"/>
                    <a:pt x="6392" y="5915"/>
                  </a:cubicBezTo>
                  <a:cubicBezTo>
                    <a:pt x="6467" y="5740"/>
                    <a:pt x="6517" y="5589"/>
                    <a:pt x="6567" y="5414"/>
                  </a:cubicBezTo>
                  <a:cubicBezTo>
                    <a:pt x="7169" y="3133"/>
                    <a:pt x="6016" y="0"/>
                    <a:pt x="6016" y="0"/>
                  </a:cubicBezTo>
                  <a:close/>
                </a:path>
              </a:pathLst>
            </a:custGeom>
            <a:solidFill>
              <a:srgbClr val="FFA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7"/>
            <p:cNvSpPr/>
            <p:nvPr/>
          </p:nvSpPr>
          <p:spPr>
            <a:xfrm flipH="1">
              <a:off x="461562" y="1774158"/>
              <a:ext cx="100003" cy="214677"/>
            </a:xfrm>
            <a:custGeom>
              <a:avLst/>
              <a:gdLst/>
              <a:ahLst/>
              <a:cxnLst/>
              <a:rect l="l" t="t" r="r" b="b"/>
              <a:pathLst>
                <a:path w="1705" h="3660" extrusionOk="0">
                  <a:moveTo>
                    <a:pt x="0" y="0"/>
                  </a:moveTo>
                  <a:cubicBezTo>
                    <a:pt x="0" y="1"/>
                    <a:pt x="0" y="1429"/>
                    <a:pt x="301" y="2457"/>
                  </a:cubicBezTo>
                  <a:cubicBezTo>
                    <a:pt x="577" y="3334"/>
                    <a:pt x="928" y="3660"/>
                    <a:pt x="928" y="3660"/>
                  </a:cubicBezTo>
                  <a:cubicBezTo>
                    <a:pt x="1705" y="2657"/>
                    <a:pt x="727" y="451"/>
                    <a:pt x="727" y="451"/>
                  </a:cubicBezTo>
                  <a:lnTo>
                    <a:pt x="226" y="251"/>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7"/>
            <p:cNvSpPr/>
            <p:nvPr/>
          </p:nvSpPr>
          <p:spPr>
            <a:xfrm flipH="1">
              <a:off x="846678" y="1813867"/>
              <a:ext cx="76542" cy="222009"/>
            </a:xfrm>
            <a:custGeom>
              <a:avLst/>
              <a:gdLst/>
              <a:ahLst/>
              <a:cxnLst/>
              <a:rect l="l" t="t" r="r" b="b"/>
              <a:pathLst>
                <a:path w="1305" h="3785" extrusionOk="0">
                  <a:moveTo>
                    <a:pt x="953" y="0"/>
                  </a:moveTo>
                  <a:lnTo>
                    <a:pt x="803" y="301"/>
                  </a:lnTo>
                  <a:lnTo>
                    <a:pt x="352" y="652"/>
                  </a:lnTo>
                  <a:cubicBezTo>
                    <a:pt x="352" y="652"/>
                    <a:pt x="1" y="3033"/>
                    <a:pt x="1003" y="3785"/>
                  </a:cubicBezTo>
                  <a:cubicBezTo>
                    <a:pt x="1003" y="3785"/>
                    <a:pt x="1254" y="3384"/>
                    <a:pt x="1279" y="2456"/>
                  </a:cubicBezTo>
                  <a:cubicBezTo>
                    <a:pt x="1304" y="1404"/>
                    <a:pt x="953" y="0"/>
                    <a:pt x="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7"/>
            <p:cNvSpPr/>
            <p:nvPr/>
          </p:nvSpPr>
          <p:spPr>
            <a:xfrm flipH="1">
              <a:off x="527725" y="1705065"/>
              <a:ext cx="383705" cy="176434"/>
            </a:xfrm>
            <a:custGeom>
              <a:avLst/>
              <a:gdLst/>
              <a:ahLst/>
              <a:cxnLst/>
              <a:rect l="l" t="t" r="r" b="b"/>
              <a:pathLst>
                <a:path w="6542" h="3008" extrusionOk="0">
                  <a:moveTo>
                    <a:pt x="6542" y="0"/>
                  </a:moveTo>
                  <a:lnTo>
                    <a:pt x="1930" y="76"/>
                  </a:lnTo>
                  <a:lnTo>
                    <a:pt x="401" y="1730"/>
                  </a:lnTo>
                  <a:lnTo>
                    <a:pt x="0" y="2356"/>
                  </a:lnTo>
                  <a:lnTo>
                    <a:pt x="627" y="3008"/>
                  </a:lnTo>
                  <a:lnTo>
                    <a:pt x="1780" y="2858"/>
                  </a:lnTo>
                  <a:lnTo>
                    <a:pt x="1955" y="1604"/>
                  </a:lnTo>
                  <a:lnTo>
                    <a:pt x="2381" y="2782"/>
                  </a:lnTo>
                  <a:lnTo>
                    <a:pt x="3334" y="2657"/>
                  </a:lnTo>
                  <a:lnTo>
                    <a:pt x="3309" y="1755"/>
                  </a:lnTo>
                  <a:lnTo>
                    <a:pt x="3534" y="2632"/>
                  </a:lnTo>
                  <a:lnTo>
                    <a:pt x="4487" y="2507"/>
                  </a:lnTo>
                  <a:lnTo>
                    <a:pt x="4587" y="1254"/>
                  </a:lnTo>
                  <a:lnTo>
                    <a:pt x="5088" y="2431"/>
                  </a:lnTo>
                  <a:lnTo>
                    <a:pt x="6467" y="2256"/>
                  </a:lnTo>
                  <a:lnTo>
                    <a:pt x="65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7"/>
            <p:cNvSpPr/>
            <p:nvPr/>
          </p:nvSpPr>
          <p:spPr>
            <a:xfrm flipH="1">
              <a:off x="518866" y="2001440"/>
              <a:ext cx="105926" cy="54666"/>
            </a:xfrm>
            <a:custGeom>
              <a:avLst/>
              <a:gdLst/>
              <a:ahLst/>
              <a:cxnLst/>
              <a:rect l="l" t="t" r="r" b="b"/>
              <a:pathLst>
                <a:path w="1806" h="932" extrusionOk="0">
                  <a:moveTo>
                    <a:pt x="1033" y="0"/>
                  </a:moveTo>
                  <a:cubicBezTo>
                    <a:pt x="975" y="0"/>
                    <a:pt x="914" y="4"/>
                    <a:pt x="853" y="10"/>
                  </a:cubicBezTo>
                  <a:cubicBezTo>
                    <a:pt x="377" y="85"/>
                    <a:pt x="1" y="336"/>
                    <a:pt x="51" y="587"/>
                  </a:cubicBezTo>
                  <a:cubicBezTo>
                    <a:pt x="71" y="793"/>
                    <a:pt x="348" y="932"/>
                    <a:pt x="711" y="932"/>
                  </a:cubicBezTo>
                  <a:cubicBezTo>
                    <a:pt x="789" y="932"/>
                    <a:pt x="870" y="926"/>
                    <a:pt x="953" y="912"/>
                  </a:cubicBezTo>
                  <a:cubicBezTo>
                    <a:pt x="1429" y="862"/>
                    <a:pt x="1805" y="612"/>
                    <a:pt x="1780" y="361"/>
                  </a:cubicBezTo>
                  <a:cubicBezTo>
                    <a:pt x="1736" y="143"/>
                    <a:pt x="1427" y="0"/>
                    <a:pt x="1033" y="0"/>
                  </a:cubicBezTo>
                  <a:close/>
                </a:path>
              </a:pathLst>
            </a:custGeom>
            <a:solidFill>
              <a:srgbClr val="FF84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7"/>
            <p:cNvSpPr/>
            <p:nvPr/>
          </p:nvSpPr>
          <p:spPr>
            <a:xfrm flipH="1">
              <a:off x="739402" y="2030825"/>
              <a:ext cx="105868" cy="54725"/>
            </a:xfrm>
            <a:custGeom>
              <a:avLst/>
              <a:gdLst/>
              <a:ahLst/>
              <a:cxnLst/>
              <a:rect l="l" t="t" r="r" b="b"/>
              <a:pathLst>
                <a:path w="1805" h="933" extrusionOk="0">
                  <a:moveTo>
                    <a:pt x="1009" y="1"/>
                  </a:moveTo>
                  <a:cubicBezTo>
                    <a:pt x="950" y="1"/>
                    <a:pt x="889" y="4"/>
                    <a:pt x="827" y="10"/>
                  </a:cubicBezTo>
                  <a:cubicBezTo>
                    <a:pt x="351" y="86"/>
                    <a:pt x="0" y="336"/>
                    <a:pt x="25" y="587"/>
                  </a:cubicBezTo>
                  <a:cubicBezTo>
                    <a:pt x="67" y="794"/>
                    <a:pt x="347" y="932"/>
                    <a:pt x="711" y="932"/>
                  </a:cubicBezTo>
                  <a:cubicBezTo>
                    <a:pt x="788" y="932"/>
                    <a:pt x="869" y="926"/>
                    <a:pt x="953" y="913"/>
                  </a:cubicBezTo>
                  <a:cubicBezTo>
                    <a:pt x="1429" y="862"/>
                    <a:pt x="1805" y="612"/>
                    <a:pt x="1755" y="361"/>
                  </a:cubicBezTo>
                  <a:cubicBezTo>
                    <a:pt x="1733" y="143"/>
                    <a:pt x="1407" y="1"/>
                    <a:pt x="1009" y="1"/>
                  </a:cubicBezTo>
                  <a:close/>
                </a:path>
              </a:pathLst>
            </a:custGeom>
            <a:solidFill>
              <a:srgbClr val="FF84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7"/>
            <p:cNvSpPr/>
            <p:nvPr/>
          </p:nvSpPr>
          <p:spPr>
            <a:xfrm flipH="1">
              <a:off x="664442" y="1977040"/>
              <a:ext cx="33842" cy="77952"/>
            </a:xfrm>
            <a:custGeom>
              <a:avLst/>
              <a:gdLst/>
              <a:ahLst/>
              <a:cxnLst/>
              <a:rect l="l" t="t" r="r" b="b"/>
              <a:pathLst>
                <a:path w="577" h="1329" extrusionOk="0">
                  <a:moveTo>
                    <a:pt x="1" y="0"/>
                  </a:moveTo>
                  <a:lnTo>
                    <a:pt x="51" y="1328"/>
                  </a:lnTo>
                  <a:lnTo>
                    <a:pt x="577" y="1278"/>
                  </a:lnTo>
                  <a:lnTo>
                    <a:pt x="577" y="1128"/>
                  </a:lnTo>
                  <a:lnTo>
                    <a:pt x="176" y="1178"/>
                  </a:lnTo>
                  <a:lnTo>
                    <a:pt x="126" y="0"/>
                  </a:lnTo>
                  <a:close/>
                </a:path>
              </a:pathLst>
            </a:custGeom>
            <a:solidFill>
              <a:srgbClr val="FF84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7"/>
            <p:cNvSpPr/>
            <p:nvPr/>
          </p:nvSpPr>
          <p:spPr>
            <a:xfrm flipH="1">
              <a:off x="524792" y="1869998"/>
              <a:ext cx="343997" cy="179895"/>
            </a:xfrm>
            <a:custGeom>
              <a:avLst/>
              <a:gdLst/>
              <a:ahLst/>
              <a:cxnLst/>
              <a:rect l="l" t="t" r="r" b="b"/>
              <a:pathLst>
                <a:path w="5865" h="3067" extrusionOk="0">
                  <a:moveTo>
                    <a:pt x="4477" y="236"/>
                  </a:moveTo>
                  <a:cubicBezTo>
                    <a:pt x="4974" y="236"/>
                    <a:pt x="5422" y="594"/>
                    <a:pt x="5514" y="1098"/>
                  </a:cubicBezTo>
                  <a:cubicBezTo>
                    <a:pt x="5614" y="1650"/>
                    <a:pt x="5238" y="2176"/>
                    <a:pt x="4687" y="2276"/>
                  </a:cubicBezTo>
                  <a:cubicBezTo>
                    <a:pt x="4640" y="2283"/>
                    <a:pt x="4593" y="2286"/>
                    <a:pt x="4546" y="2286"/>
                  </a:cubicBezTo>
                  <a:cubicBezTo>
                    <a:pt x="4049" y="2286"/>
                    <a:pt x="3601" y="1928"/>
                    <a:pt x="3509" y="1424"/>
                  </a:cubicBezTo>
                  <a:cubicBezTo>
                    <a:pt x="3409" y="873"/>
                    <a:pt x="3785" y="346"/>
                    <a:pt x="4336" y="246"/>
                  </a:cubicBezTo>
                  <a:cubicBezTo>
                    <a:pt x="4383" y="240"/>
                    <a:pt x="4430" y="236"/>
                    <a:pt x="4477" y="236"/>
                  </a:cubicBezTo>
                  <a:close/>
                  <a:moveTo>
                    <a:pt x="1357" y="781"/>
                  </a:moveTo>
                  <a:cubicBezTo>
                    <a:pt x="1839" y="781"/>
                    <a:pt x="2267" y="1133"/>
                    <a:pt x="2356" y="1625"/>
                  </a:cubicBezTo>
                  <a:cubicBezTo>
                    <a:pt x="2456" y="2176"/>
                    <a:pt x="2080" y="2702"/>
                    <a:pt x="1529" y="2802"/>
                  </a:cubicBezTo>
                  <a:cubicBezTo>
                    <a:pt x="1469" y="2813"/>
                    <a:pt x="1409" y="2819"/>
                    <a:pt x="1349" y="2819"/>
                  </a:cubicBezTo>
                  <a:cubicBezTo>
                    <a:pt x="863" y="2819"/>
                    <a:pt x="418" y="2467"/>
                    <a:pt x="351" y="1975"/>
                  </a:cubicBezTo>
                  <a:cubicBezTo>
                    <a:pt x="251" y="1424"/>
                    <a:pt x="627" y="898"/>
                    <a:pt x="1178" y="797"/>
                  </a:cubicBezTo>
                  <a:cubicBezTo>
                    <a:pt x="1238" y="787"/>
                    <a:pt x="1298" y="781"/>
                    <a:pt x="1357" y="781"/>
                  </a:cubicBezTo>
                  <a:close/>
                  <a:moveTo>
                    <a:pt x="4529" y="0"/>
                  </a:moveTo>
                  <a:cubicBezTo>
                    <a:pt x="4457" y="0"/>
                    <a:pt x="4384" y="7"/>
                    <a:pt x="4311" y="20"/>
                  </a:cubicBezTo>
                  <a:cubicBezTo>
                    <a:pt x="3710" y="121"/>
                    <a:pt x="3283" y="622"/>
                    <a:pt x="3258" y="1224"/>
                  </a:cubicBezTo>
                  <a:cubicBezTo>
                    <a:pt x="3183" y="1173"/>
                    <a:pt x="3108" y="1148"/>
                    <a:pt x="3033" y="1148"/>
                  </a:cubicBezTo>
                  <a:cubicBezTo>
                    <a:pt x="3008" y="1136"/>
                    <a:pt x="2976" y="1130"/>
                    <a:pt x="2942" y="1130"/>
                  </a:cubicBezTo>
                  <a:cubicBezTo>
                    <a:pt x="2908" y="1130"/>
                    <a:pt x="2870" y="1136"/>
                    <a:pt x="2832" y="1148"/>
                  </a:cubicBezTo>
                  <a:cubicBezTo>
                    <a:pt x="2707" y="1173"/>
                    <a:pt x="2607" y="1224"/>
                    <a:pt x="2507" y="1324"/>
                  </a:cubicBezTo>
                  <a:cubicBezTo>
                    <a:pt x="2329" y="858"/>
                    <a:pt x="1857" y="530"/>
                    <a:pt x="1334" y="530"/>
                  </a:cubicBezTo>
                  <a:cubicBezTo>
                    <a:pt x="1266" y="530"/>
                    <a:pt x="1197" y="535"/>
                    <a:pt x="1128" y="547"/>
                  </a:cubicBezTo>
                  <a:cubicBezTo>
                    <a:pt x="451" y="672"/>
                    <a:pt x="0" y="1324"/>
                    <a:pt x="101" y="2000"/>
                  </a:cubicBezTo>
                  <a:cubicBezTo>
                    <a:pt x="214" y="2637"/>
                    <a:pt x="760" y="3067"/>
                    <a:pt x="1366" y="3067"/>
                  </a:cubicBezTo>
                  <a:cubicBezTo>
                    <a:pt x="1428" y="3067"/>
                    <a:pt x="1491" y="3062"/>
                    <a:pt x="1554" y="3053"/>
                  </a:cubicBezTo>
                  <a:cubicBezTo>
                    <a:pt x="2131" y="2953"/>
                    <a:pt x="2532" y="2477"/>
                    <a:pt x="2607" y="1950"/>
                  </a:cubicBezTo>
                  <a:cubicBezTo>
                    <a:pt x="2607" y="1850"/>
                    <a:pt x="2607" y="1750"/>
                    <a:pt x="2607" y="1625"/>
                  </a:cubicBezTo>
                  <a:cubicBezTo>
                    <a:pt x="2682" y="1474"/>
                    <a:pt x="2782" y="1399"/>
                    <a:pt x="2882" y="1374"/>
                  </a:cubicBezTo>
                  <a:cubicBezTo>
                    <a:pt x="2958" y="1374"/>
                    <a:pt x="3008" y="1374"/>
                    <a:pt x="3058" y="1399"/>
                  </a:cubicBezTo>
                  <a:cubicBezTo>
                    <a:pt x="3158" y="1424"/>
                    <a:pt x="3233" y="1499"/>
                    <a:pt x="3283" y="1524"/>
                  </a:cubicBezTo>
                  <a:cubicBezTo>
                    <a:pt x="3395" y="2102"/>
                    <a:pt x="3920" y="2523"/>
                    <a:pt x="4492" y="2523"/>
                  </a:cubicBezTo>
                  <a:cubicBezTo>
                    <a:pt x="4565" y="2523"/>
                    <a:pt x="4639" y="2516"/>
                    <a:pt x="4712" y="2502"/>
                  </a:cubicBezTo>
                  <a:cubicBezTo>
                    <a:pt x="5414" y="2376"/>
                    <a:pt x="5865" y="1725"/>
                    <a:pt x="5765" y="1048"/>
                  </a:cubicBezTo>
                  <a:cubicBezTo>
                    <a:pt x="5653" y="444"/>
                    <a:pt x="5122" y="0"/>
                    <a:pt x="4529" y="0"/>
                  </a:cubicBezTo>
                  <a:close/>
                </a:path>
              </a:pathLst>
            </a:custGeom>
            <a:solidFill>
              <a:srgbClr val="F4F1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7"/>
            <p:cNvSpPr/>
            <p:nvPr/>
          </p:nvSpPr>
          <p:spPr>
            <a:xfrm flipH="1">
              <a:off x="587958" y="1913636"/>
              <a:ext cx="36834" cy="50385"/>
            </a:xfrm>
            <a:custGeom>
              <a:avLst/>
              <a:gdLst/>
              <a:ahLst/>
              <a:cxnLst/>
              <a:rect l="l" t="t" r="r" b="b"/>
              <a:pathLst>
                <a:path w="628" h="859" extrusionOk="0">
                  <a:moveTo>
                    <a:pt x="290" y="0"/>
                  </a:moveTo>
                  <a:cubicBezTo>
                    <a:pt x="277" y="0"/>
                    <a:pt x="264" y="1"/>
                    <a:pt x="251" y="3"/>
                  </a:cubicBezTo>
                  <a:cubicBezTo>
                    <a:pt x="101" y="28"/>
                    <a:pt x="1" y="154"/>
                    <a:pt x="26" y="304"/>
                  </a:cubicBezTo>
                  <a:lnTo>
                    <a:pt x="51" y="605"/>
                  </a:lnTo>
                  <a:cubicBezTo>
                    <a:pt x="74" y="742"/>
                    <a:pt x="180" y="859"/>
                    <a:pt x="313" y="859"/>
                  </a:cubicBezTo>
                  <a:cubicBezTo>
                    <a:pt x="326" y="859"/>
                    <a:pt x="339" y="858"/>
                    <a:pt x="352" y="855"/>
                  </a:cubicBezTo>
                  <a:cubicBezTo>
                    <a:pt x="502" y="830"/>
                    <a:pt x="627" y="705"/>
                    <a:pt x="602" y="555"/>
                  </a:cubicBezTo>
                  <a:lnTo>
                    <a:pt x="577" y="254"/>
                  </a:lnTo>
                  <a:cubicBezTo>
                    <a:pt x="554" y="117"/>
                    <a:pt x="427" y="0"/>
                    <a:pt x="2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7"/>
            <p:cNvSpPr/>
            <p:nvPr/>
          </p:nvSpPr>
          <p:spPr>
            <a:xfrm flipH="1">
              <a:off x="765853" y="1941496"/>
              <a:ext cx="36775" cy="49036"/>
            </a:xfrm>
            <a:custGeom>
              <a:avLst/>
              <a:gdLst/>
              <a:ahLst/>
              <a:cxnLst/>
              <a:rect l="l" t="t" r="r" b="b"/>
              <a:pathLst>
                <a:path w="627" h="836" extrusionOk="0">
                  <a:moveTo>
                    <a:pt x="321" y="1"/>
                  </a:moveTo>
                  <a:cubicBezTo>
                    <a:pt x="307" y="1"/>
                    <a:pt x="291" y="2"/>
                    <a:pt x="276" y="5"/>
                  </a:cubicBezTo>
                  <a:cubicBezTo>
                    <a:pt x="125" y="5"/>
                    <a:pt x="0" y="155"/>
                    <a:pt x="25" y="305"/>
                  </a:cubicBezTo>
                  <a:lnTo>
                    <a:pt x="50" y="606"/>
                  </a:lnTo>
                  <a:cubicBezTo>
                    <a:pt x="73" y="741"/>
                    <a:pt x="196" y="835"/>
                    <a:pt x="330" y="835"/>
                  </a:cubicBezTo>
                  <a:cubicBezTo>
                    <a:pt x="345" y="835"/>
                    <a:pt x="361" y="834"/>
                    <a:pt x="376" y="832"/>
                  </a:cubicBezTo>
                  <a:cubicBezTo>
                    <a:pt x="526" y="832"/>
                    <a:pt x="627" y="681"/>
                    <a:pt x="602" y="531"/>
                  </a:cubicBezTo>
                  <a:lnTo>
                    <a:pt x="577" y="230"/>
                  </a:lnTo>
                  <a:cubicBezTo>
                    <a:pt x="554" y="95"/>
                    <a:pt x="451" y="1"/>
                    <a:pt x="3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7"/>
            <p:cNvSpPr/>
            <p:nvPr/>
          </p:nvSpPr>
          <p:spPr>
            <a:xfrm flipH="1">
              <a:off x="643855" y="2065079"/>
              <a:ext cx="64694" cy="63406"/>
            </a:xfrm>
            <a:custGeom>
              <a:avLst/>
              <a:gdLst/>
              <a:ahLst/>
              <a:cxnLst/>
              <a:rect l="l" t="t" r="r" b="b"/>
              <a:pathLst>
                <a:path w="1103" h="1081" extrusionOk="0">
                  <a:moveTo>
                    <a:pt x="572" y="1"/>
                  </a:moveTo>
                  <a:cubicBezTo>
                    <a:pt x="557" y="1"/>
                    <a:pt x="542" y="2"/>
                    <a:pt x="526" y="3"/>
                  </a:cubicBezTo>
                  <a:cubicBezTo>
                    <a:pt x="226" y="28"/>
                    <a:pt x="0" y="278"/>
                    <a:pt x="25" y="579"/>
                  </a:cubicBezTo>
                  <a:cubicBezTo>
                    <a:pt x="25" y="705"/>
                    <a:pt x="75" y="805"/>
                    <a:pt x="176" y="905"/>
                  </a:cubicBezTo>
                  <a:cubicBezTo>
                    <a:pt x="276" y="1005"/>
                    <a:pt x="426" y="1080"/>
                    <a:pt x="602" y="1080"/>
                  </a:cubicBezTo>
                  <a:cubicBezTo>
                    <a:pt x="752" y="1055"/>
                    <a:pt x="902" y="980"/>
                    <a:pt x="1003" y="855"/>
                  </a:cubicBezTo>
                  <a:cubicBezTo>
                    <a:pt x="1053" y="755"/>
                    <a:pt x="1103" y="629"/>
                    <a:pt x="1078" y="504"/>
                  </a:cubicBezTo>
                  <a:cubicBezTo>
                    <a:pt x="1078" y="219"/>
                    <a:pt x="852" y="1"/>
                    <a:pt x="5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7"/>
            <p:cNvSpPr/>
            <p:nvPr/>
          </p:nvSpPr>
          <p:spPr>
            <a:xfrm flipH="1">
              <a:off x="649720" y="2104611"/>
              <a:ext cx="48564" cy="23873"/>
            </a:xfrm>
            <a:custGeom>
              <a:avLst/>
              <a:gdLst/>
              <a:ahLst/>
              <a:cxnLst/>
              <a:rect l="l" t="t" r="r" b="b"/>
              <a:pathLst>
                <a:path w="828" h="407" extrusionOk="0">
                  <a:moveTo>
                    <a:pt x="461" y="1"/>
                  </a:moveTo>
                  <a:cubicBezTo>
                    <a:pt x="441" y="1"/>
                    <a:pt x="421" y="2"/>
                    <a:pt x="402" y="5"/>
                  </a:cubicBezTo>
                  <a:cubicBezTo>
                    <a:pt x="226" y="5"/>
                    <a:pt x="76" y="106"/>
                    <a:pt x="1" y="231"/>
                  </a:cubicBezTo>
                  <a:cubicBezTo>
                    <a:pt x="101" y="331"/>
                    <a:pt x="251" y="406"/>
                    <a:pt x="427" y="406"/>
                  </a:cubicBezTo>
                  <a:cubicBezTo>
                    <a:pt x="577" y="381"/>
                    <a:pt x="727" y="306"/>
                    <a:pt x="828" y="181"/>
                  </a:cubicBezTo>
                  <a:cubicBezTo>
                    <a:pt x="740" y="72"/>
                    <a:pt x="596" y="1"/>
                    <a:pt x="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7"/>
            <p:cNvSpPr/>
            <p:nvPr/>
          </p:nvSpPr>
          <p:spPr>
            <a:xfrm flipH="1">
              <a:off x="189589" y="2307786"/>
              <a:ext cx="330800" cy="1825871"/>
            </a:xfrm>
            <a:custGeom>
              <a:avLst/>
              <a:gdLst/>
              <a:ahLst/>
              <a:cxnLst/>
              <a:rect l="l" t="t" r="r" b="b"/>
              <a:pathLst>
                <a:path w="5640" h="31129" extrusionOk="0">
                  <a:moveTo>
                    <a:pt x="0" y="0"/>
                  </a:moveTo>
                  <a:lnTo>
                    <a:pt x="0" y="125"/>
                  </a:lnTo>
                  <a:lnTo>
                    <a:pt x="301" y="5639"/>
                  </a:lnTo>
                  <a:lnTo>
                    <a:pt x="301" y="5815"/>
                  </a:lnTo>
                  <a:lnTo>
                    <a:pt x="1604" y="31128"/>
                  </a:lnTo>
                  <a:lnTo>
                    <a:pt x="5639" y="31128"/>
                  </a:lnTo>
                  <a:lnTo>
                    <a:pt x="4762" y="4537"/>
                  </a:lnTo>
                  <a:lnTo>
                    <a:pt x="4737" y="4361"/>
                  </a:lnTo>
                  <a:cubicBezTo>
                    <a:pt x="4737" y="4361"/>
                    <a:pt x="4712" y="4236"/>
                    <a:pt x="4612" y="4035"/>
                  </a:cubicBezTo>
                  <a:cubicBezTo>
                    <a:pt x="4486" y="3709"/>
                    <a:pt x="4236" y="3208"/>
                    <a:pt x="3860" y="2657"/>
                  </a:cubicBezTo>
                  <a:cubicBezTo>
                    <a:pt x="3860" y="2657"/>
                    <a:pt x="3860" y="2632"/>
                    <a:pt x="3860" y="2632"/>
                  </a:cubicBezTo>
                  <a:cubicBezTo>
                    <a:pt x="3409" y="1980"/>
                    <a:pt x="2807" y="1303"/>
                    <a:pt x="2030" y="827"/>
                  </a:cubicBezTo>
                  <a:cubicBezTo>
                    <a:pt x="1103" y="301"/>
                    <a:pt x="476" y="75"/>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7"/>
            <p:cNvSpPr/>
            <p:nvPr/>
          </p:nvSpPr>
          <p:spPr>
            <a:xfrm flipH="1">
              <a:off x="852605" y="2312185"/>
              <a:ext cx="329334" cy="1825871"/>
            </a:xfrm>
            <a:custGeom>
              <a:avLst/>
              <a:gdLst/>
              <a:ahLst/>
              <a:cxnLst/>
              <a:rect l="l" t="t" r="r" b="b"/>
              <a:pathLst>
                <a:path w="5615" h="31129" extrusionOk="0">
                  <a:moveTo>
                    <a:pt x="5615" y="0"/>
                  </a:moveTo>
                  <a:cubicBezTo>
                    <a:pt x="5289" y="76"/>
                    <a:pt x="4788" y="201"/>
                    <a:pt x="4136" y="552"/>
                  </a:cubicBezTo>
                  <a:cubicBezTo>
                    <a:pt x="4136" y="552"/>
                    <a:pt x="4111" y="552"/>
                    <a:pt x="4111" y="577"/>
                  </a:cubicBezTo>
                  <a:cubicBezTo>
                    <a:pt x="3961" y="652"/>
                    <a:pt x="3785" y="727"/>
                    <a:pt x="3610" y="852"/>
                  </a:cubicBezTo>
                  <a:cubicBezTo>
                    <a:pt x="2833" y="1304"/>
                    <a:pt x="2206" y="2005"/>
                    <a:pt x="1780" y="2657"/>
                  </a:cubicBezTo>
                  <a:cubicBezTo>
                    <a:pt x="1404" y="3183"/>
                    <a:pt x="1179" y="3685"/>
                    <a:pt x="1028" y="4010"/>
                  </a:cubicBezTo>
                  <a:cubicBezTo>
                    <a:pt x="1028" y="4010"/>
                    <a:pt x="1028" y="4035"/>
                    <a:pt x="1028" y="4035"/>
                  </a:cubicBezTo>
                  <a:cubicBezTo>
                    <a:pt x="928" y="4236"/>
                    <a:pt x="878" y="4361"/>
                    <a:pt x="878" y="4361"/>
                  </a:cubicBezTo>
                  <a:lnTo>
                    <a:pt x="1" y="31128"/>
                  </a:lnTo>
                  <a:lnTo>
                    <a:pt x="4036" y="31128"/>
                  </a:lnTo>
                  <a:lnTo>
                    <a:pt x="5339" y="5639"/>
                  </a:lnTo>
                  <a:lnTo>
                    <a:pt x="5339" y="5614"/>
                  </a:lnTo>
                  <a:lnTo>
                    <a:pt x="5615" y="126"/>
                  </a:lnTo>
                  <a:lnTo>
                    <a:pt x="56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7"/>
            <p:cNvSpPr/>
            <p:nvPr/>
          </p:nvSpPr>
          <p:spPr>
            <a:xfrm flipH="1">
              <a:off x="1509694" y="2410664"/>
              <a:ext cx="205812" cy="222068"/>
            </a:xfrm>
            <a:custGeom>
              <a:avLst/>
              <a:gdLst/>
              <a:ahLst/>
              <a:cxnLst/>
              <a:rect l="l" t="t" r="r" b="b"/>
              <a:pathLst>
                <a:path w="3509" h="3786" extrusionOk="0">
                  <a:moveTo>
                    <a:pt x="1529" y="1"/>
                  </a:moveTo>
                  <a:lnTo>
                    <a:pt x="0" y="652"/>
                  </a:lnTo>
                  <a:lnTo>
                    <a:pt x="1855" y="3785"/>
                  </a:lnTo>
                  <a:lnTo>
                    <a:pt x="3509" y="2006"/>
                  </a:lnTo>
                  <a:lnTo>
                    <a:pt x="1529" y="1"/>
                  </a:lnTo>
                  <a:close/>
                </a:path>
              </a:pathLst>
            </a:custGeom>
            <a:solidFill>
              <a:srgbClr val="FFA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7"/>
            <p:cNvSpPr/>
            <p:nvPr/>
          </p:nvSpPr>
          <p:spPr>
            <a:xfrm flipH="1">
              <a:off x="1602308" y="2195172"/>
              <a:ext cx="204345" cy="268464"/>
            </a:xfrm>
            <a:custGeom>
              <a:avLst/>
              <a:gdLst/>
              <a:ahLst/>
              <a:cxnLst/>
              <a:rect l="l" t="t" r="r" b="b"/>
              <a:pathLst>
                <a:path w="3484" h="4577" extrusionOk="0">
                  <a:moveTo>
                    <a:pt x="2099" y="0"/>
                  </a:moveTo>
                  <a:cubicBezTo>
                    <a:pt x="1838" y="0"/>
                    <a:pt x="1755" y="366"/>
                    <a:pt x="1755" y="366"/>
                  </a:cubicBezTo>
                  <a:cubicBezTo>
                    <a:pt x="1669" y="316"/>
                    <a:pt x="1592" y="296"/>
                    <a:pt x="1523" y="296"/>
                  </a:cubicBezTo>
                  <a:cubicBezTo>
                    <a:pt x="1247" y="296"/>
                    <a:pt x="1103" y="617"/>
                    <a:pt x="1103" y="617"/>
                  </a:cubicBezTo>
                  <a:cubicBezTo>
                    <a:pt x="1041" y="578"/>
                    <a:pt x="984" y="561"/>
                    <a:pt x="932" y="561"/>
                  </a:cubicBezTo>
                  <a:cubicBezTo>
                    <a:pt x="584" y="561"/>
                    <a:pt x="451" y="1319"/>
                    <a:pt x="451" y="1319"/>
                  </a:cubicBezTo>
                  <a:cubicBezTo>
                    <a:pt x="451" y="1319"/>
                    <a:pt x="447" y="1318"/>
                    <a:pt x="440" y="1318"/>
                  </a:cubicBezTo>
                  <a:cubicBezTo>
                    <a:pt x="375" y="1318"/>
                    <a:pt x="48" y="1359"/>
                    <a:pt x="25" y="2171"/>
                  </a:cubicBezTo>
                  <a:cubicBezTo>
                    <a:pt x="0" y="3725"/>
                    <a:pt x="2030" y="4577"/>
                    <a:pt x="2030" y="4577"/>
                  </a:cubicBezTo>
                  <a:lnTo>
                    <a:pt x="3083" y="3675"/>
                  </a:lnTo>
                  <a:cubicBezTo>
                    <a:pt x="2933" y="3399"/>
                    <a:pt x="3484" y="542"/>
                    <a:pt x="3484" y="542"/>
                  </a:cubicBezTo>
                  <a:lnTo>
                    <a:pt x="3484" y="542"/>
                  </a:lnTo>
                  <a:lnTo>
                    <a:pt x="2682" y="1018"/>
                  </a:lnTo>
                  <a:cubicBezTo>
                    <a:pt x="2682" y="1018"/>
                    <a:pt x="2707" y="316"/>
                    <a:pt x="2306" y="65"/>
                  </a:cubicBezTo>
                  <a:cubicBezTo>
                    <a:pt x="2227" y="19"/>
                    <a:pt x="2158" y="0"/>
                    <a:pt x="2099" y="0"/>
                  </a:cubicBezTo>
                  <a:close/>
                </a:path>
              </a:pathLst>
            </a:custGeom>
            <a:solidFill>
              <a:srgbClr val="FFA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7"/>
            <p:cNvSpPr/>
            <p:nvPr/>
          </p:nvSpPr>
          <p:spPr>
            <a:xfrm flipH="1">
              <a:off x="1680197" y="2243092"/>
              <a:ext cx="39766" cy="91209"/>
            </a:xfrm>
            <a:custGeom>
              <a:avLst/>
              <a:gdLst/>
              <a:ahLst/>
              <a:cxnLst/>
              <a:rect l="l" t="t" r="r" b="b"/>
              <a:pathLst>
                <a:path w="678" h="1555" extrusionOk="0">
                  <a:moveTo>
                    <a:pt x="427" y="0"/>
                  </a:moveTo>
                  <a:lnTo>
                    <a:pt x="302" y="51"/>
                  </a:lnTo>
                  <a:cubicBezTo>
                    <a:pt x="302" y="51"/>
                    <a:pt x="527" y="802"/>
                    <a:pt x="302" y="1203"/>
                  </a:cubicBezTo>
                  <a:cubicBezTo>
                    <a:pt x="226" y="1329"/>
                    <a:pt x="126" y="1404"/>
                    <a:pt x="1" y="1429"/>
                  </a:cubicBezTo>
                  <a:lnTo>
                    <a:pt x="51" y="1554"/>
                  </a:lnTo>
                  <a:cubicBezTo>
                    <a:pt x="201" y="1529"/>
                    <a:pt x="327" y="1429"/>
                    <a:pt x="427" y="1254"/>
                  </a:cubicBezTo>
                  <a:cubicBezTo>
                    <a:pt x="678" y="802"/>
                    <a:pt x="452" y="25"/>
                    <a:pt x="427" y="0"/>
                  </a:cubicBezTo>
                  <a:close/>
                </a:path>
              </a:pathLst>
            </a:custGeom>
            <a:solidFill>
              <a:srgbClr val="FF84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7"/>
            <p:cNvSpPr/>
            <p:nvPr/>
          </p:nvSpPr>
          <p:spPr>
            <a:xfrm flipH="1">
              <a:off x="1706650" y="2266612"/>
              <a:ext cx="51497" cy="98540"/>
            </a:xfrm>
            <a:custGeom>
              <a:avLst/>
              <a:gdLst/>
              <a:ahLst/>
              <a:cxnLst/>
              <a:rect l="l" t="t" r="r" b="b"/>
              <a:pathLst>
                <a:path w="878" h="1680" extrusionOk="0">
                  <a:moveTo>
                    <a:pt x="401" y="0"/>
                  </a:moveTo>
                  <a:lnTo>
                    <a:pt x="276" y="51"/>
                  </a:lnTo>
                  <a:cubicBezTo>
                    <a:pt x="301" y="76"/>
                    <a:pt x="702" y="978"/>
                    <a:pt x="552" y="1379"/>
                  </a:cubicBezTo>
                  <a:cubicBezTo>
                    <a:pt x="527" y="1454"/>
                    <a:pt x="502" y="1504"/>
                    <a:pt x="426" y="1529"/>
                  </a:cubicBezTo>
                  <a:cubicBezTo>
                    <a:pt x="401" y="1542"/>
                    <a:pt x="376" y="1548"/>
                    <a:pt x="354" y="1548"/>
                  </a:cubicBezTo>
                  <a:cubicBezTo>
                    <a:pt x="332" y="1548"/>
                    <a:pt x="314" y="1542"/>
                    <a:pt x="301" y="1529"/>
                  </a:cubicBezTo>
                  <a:cubicBezTo>
                    <a:pt x="201" y="1479"/>
                    <a:pt x="151" y="1354"/>
                    <a:pt x="126" y="1304"/>
                  </a:cubicBezTo>
                  <a:lnTo>
                    <a:pt x="0" y="1329"/>
                  </a:lnTo>
                  <a:cubicBezTo>
                    <a:pt x="0" y="1354"/>
                    <a:pt x="75" y="1579"/>
                    <a:pt x="226" y="1655"/>
                  </a:cubicBezTo>
                  <a:cubicBezTo>
                    <a:pt x="276" y="1680"/>
                    <a:pt x="301" y="1680"/>
                    <a:pt x="351" y="1680"/>
                  </a:cubicBezTo>
                  <a:cubicBezTo>
                    <a:pt x="401" y="1680"/>
                    <a:pt x="426" y="1680"/>
                    <a:pt x="476" y="1655"/>
                  </a:cubicBezTo>
                  <a:cubicBezTo>
                    <a:pt x="577" y="1629"/>
                    <a:pt x="652" y="1554"/>
                    <a:pt x="702" y="1429"/>
                  </a:cubicBezTo>
                  <a:cubicBezTo>
                    <a:pt x="877" y="978"/>
                    <a:pt x="426" y="51"/>
                    <a:pt x="401" y="0"/>
                  </a:cubicBezTo>
                  <a:close/>
                </a:path>
              </a:pathLst>
            </a:custGeom>
            <a:solidFill>
              <a:srgbClr val="FF84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7"/>
            <p:cNvSpPr/>
            <p:nvPr/>
          </p:nvSpPr>
          <p:spPr>
            <a:xfrm flipH="1">
              <a:off x="1741959" y="2288665"/>
              <a:ext cx="47098" cy="67688"/>
            </a:xfrm>
            <a:custGeom>
              <a:avLst/>
              <a:gdLst/>
              <a:ahLst/>
              <a:cxnLst/>
              <a:rect l="l" t="t" r="r" b="b"/>
              <a:pathLst>
                <a:path w="803" h="1154" extrusionOk="0">
                  <a:moveTo>
                    <a:pt x="502" y="0"/>
                  </a:moveTo>
                  <a:lnTo>
                    <a:pt x="377" y="50"/>
                  </a:lnTo>
                  <a:cubicBezTo>
                    <a:pt x="452" y="226"/>
                    <a:pt x="628" y="677"/>
                    <a:pt x="527" y="903"/>
                  </a:cubicBezTo>
                  <a:cubicBezTo>
                    <a:pt x="477" y="953"/>
                    <a:pt x="452" y="978"/>
                    <a:pt x="377" y="1003"/>
                  </a:cubicBezTo>
                  <a:cubicBezTo>
                    <a:pt x="327" y="1003"/>
                    <a:pt x="277" y="1003"/>
                    <a:pt x="227" y="978"/>
                  </a:cubicBezTo>
                  <a:cubicBezTo>
                    <a:pt x="151" y="903"/>
                    <a:pt x="151" y="752"/>
                    <a:pt x="151" y="702"/>
                  </a:cubicBezTo>
                  <a:lnTo>
                    <a:pt x="1" y="677"/>
                  </a:lnTo>
                  <a:lnTo>
                    <a:pt x="1" y="677"/>
                  </a:lnTo>
                  <a:cubicBezTo>
                    <a:pt x="1" y="727"/>
                    <a:pt x="1" y="953"/>
                    <a:pt x="151" y="1078"/>
                  </a:cubicBezTo>
                  <a:cubicBezTo>
                    <a:pt x="176" y="1103"/>
                    <a:pt x="227" y="1153"/>
                    <a:pt x="327" y="1153"/>
                  </a:cubicBezTo>
                  <a:cubicBezTo>
                    <a:pt x="352" y="1153"/>
                    <a:pt x="377" y="1153"/>
                    <a:pt x="402" y="1128"/>
                  </a:cubicBezTo>
                  <a:cubicBezTo>
                    <a:pt x="527" y="1103"/>
                    <a:pt x="602" y="1053"/>
                    <a:pt x="653" y="953"/>
                  </a:cubicBezTo>
                  <a:cubicBezTo>
                    <a:pt x="803" y="652"/>
                    <a:pt x="527" y="25"/>
                    <a:pt x="502" y="0"/>
                  </a:cubicBezTo>
                  <a:close/>
                </a:path>
              </a:pathLst>
            </a:custGeom>
            <a:solidFill>
              <a:srgbClr val="FF84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7"/>
            <p:cNvSpPr/>
            <p:nvPr/>
          </p:nvSpPr>
          <p:spPr>
            <a:xfrm flipH="1">
              <a:off x="1646355" y="2268078"/>
              <a:ext cx="48623" cy="42701"/>
            </a:xfrm>
            <a:custGeom>
              <a:avLst/>
              <a:gdLst/>
              <a:ahLst/>
              <a:cxnLst/>
              <a:rect l="l" t="t" r="r" b="b"/>
              <a:pathLst>
                <a:path w="829" h="728" extrusionOk="0">
                  <a:moveTo>
                    <a:pt x="703" y="0"/>
                  </a:moveTo>
                  <a:cubicBezTo>
                    <a:pt x="703" y="26"/>
                    <a:pt x="678" y="301"/>
                    <a:pt x="452" y="477"/>
                  </a:cubicBezTo>
                  <a:cubicBezTo>
                    <a:pt x="376" y="553"/>
                    <a:pt x="270" y="586"/>
                    <a:pt x="135" y="586"/>
                  </a:cubicBezTo>
                  <a:cubicBezTo>
                    <a:pt x="93" y="586"/>
                    <a:pt x="48" y="583"/>
                    <a:pt x="1" y="577"/>
                  </a:cubicBezTo>
                  <a:lnTo>
                    <a:pt x="1" y="702"/>
                  </a:lnTo>
                  <a:cubicBezTo>
                    <a:pt x="26" y="727"/>
                    <a:pt x="76" y="727"/>
                    <a:pt x="126" y="727"/>
                  </a:cubicBezTo>
                  <a:cubicBezTo>
                    <a:pt x="302" y="727"/>
                    <a:pt x="427" y="677"/>
                    <a:pt x="552" y="577"/>
                  </a:cubicBezTo>
                  <a:cubicBezTo>
                    <a:pt x="803" y="376"/>
                    <a:pt x="828" y="51"/>
                    <a:pt x="828" y="26"/>
                  </a:cubicBezTo>
                  <a:lnTo>
                    <a:pt x="703" y="0"/>
                  </a:lnTo>
                  <a:close/>
                </a:path>
              </a:pathLst>
            </a:custGeom>
            <a:solidFill>
              <a:srgbClr val="FF84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7"/>
            <p:cNvSpPr/>
            <p:nvPr/>
          </p:nvSpPr>
          <p:spPr>
            <a:xfrm flipH="1">
              <a:off x="1596675" y="2167370"/>
              <a:ext cx="55661" cy="87513"/>
            </a:xfrm>
            <a:custGeom>
              <a:avLst/>
              <a:gdLst/>
              <a:ahLst/>
              <a:cxnLst/>
              <a:rect l="l" t="t" r="r" b="b"/>
              <a:pathLst>
                <a:path w="949" h="1492" extrusionOk="0">
                  <a:moveTo>
                    <a:pt x="710" y="1"/>
                  </a:moveTo>
                  <a:cubicBezTo>
                    <a:pt x="588" y="1"/>
                    <a:pt x="427" y="191"/>
                    <a:pt x="302" y="464"/>
                  </a:cubicBezTo>
                  <a:cubicBezTo>
                    <a:pt x="1" y="1066"/>
                    <a:pt x="51" y="1492"/>
                    <a:pt x="51" y="1492"/>
                  </a:cubicBezTo>
                  <a:lnTo>
                    <a:pt x="452" y="1392"/>
                  </a:lnTo>
                  <a:lnTo>
                    <a:pt x="853" y="1016"/>
                  </a:lnTo>
                  <a:cubicBezTo>
                    <a:pt x="949" y="277"/>
                    <a:pt x="858" y="1"/>
                    <a:pt x="710" y="1"/>
                  </a:cubicBezTo>
                  <a:close/>
                </a:path>
              </a:pathLst>
            </a:custGeom>
            <a:solidFill>
              <a:srgbClr val="FFA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7"/>
            <p:cNvSpPr/>
            <p:nvPr/>
          </p:nvSpPr>
          <p:spPr>
            <a:xfrm flipH="1">
              <a:off x="864341" y="2315118"/>
              <a:ext cx="818848" cy="802694"/>
            </a:xfrm>
            <a:custGeom>
              <a:avLst/>
              <a:gdLst/>
              <a:ahLst/>
              <a:cxnLst/>
              <a:rect l="l" t="t" r="r" b="b"/>
              <a:pathLst>
                <a:path w="13961" h="13685" extrusionOk="0">
                  <a:moveTo>
                    <a:pt x="13960" y="0"/>
                  </a:moveTo>
                  <a:lnTo>
                    <a:pt x="13960" y="0"/>
                  </a:lnTo>
                  <a:cubicBezTo>
                    <a:pt x="13960" y="1"/>
                    <a:pt x="9123" y="1379"/>
                    <a:pt x="6467" y="7118"/>
                  </a:cubicBezTo>
                  <a:cubicBezTo>
                    <a:pt x="6467" y="7118"/>
                    <a:pt x="5289" y="4687"/>
                    <a:pt x="2457" y="2131"/>
                  </a:cubicBezTo>
                  <a:lnTo>
                    <a:pt x="0" y="4487"/>
                  </a:lnTo>
                  <a:cubicBezTo>
                    <a:pt x="0" y="4487"/>
                    <a:pt x="2206" y="13610"/>
                    <a:pt x="5865" y="13685"/>
                  </a:cubicBezTo>
                  <a:cubicBezTo>
                    <a:pt x="5865" y="13685"/>
                    <a:pt x="10101" y="12256"/>
                    <a:pt x="12682" y="6843"/>
                  </a:cubicBezTo>
                  <a:lnTo>
                    <a:pt x="13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7"/>
            <p:cNvSpPr/>
            <p:nvPr/>
          </p:nvSpPr>
          <p:spPr>
            <a:xfrm flipH="1">
              <a:off x="1480250" y="2493013"/>
              <a:ext cx="183817" cy="164703"/>
            </a:xfrm>
            <a:custGeom>
              <a:avLst/>
              <a:gdLst/>
              <a:ahLst/>
              <a:cxnLst/>
              <a:rect l="l" t="t" r="r" b="b"/>
              <a:pathLst>
                <a:path w="3134" h="2808" extrusionOk="0">
                  <a:moveTo>
                    <a:pt x="3058" y="0"/>
                  </a:moveTo>
                  <a:lnTo>
                    <a:pt x="0" y="2732"/>
                  </a:lnTo>
                  <a:lnTo>
                    <a:pt x="75" y="2807"/>
                  </a:lnTo>
                  <a:lnTo>
                    <a:pt x="3133" y="75"/>
                  </a:lnTo>
                  <a:lnTo>
                    <a:pt x="30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7"/>
            <p:cNvSpPr/>
            <p:nvPr/>
          </p:nvSpPr>
          <p:spPr>
            <a:xfrm flipH="1">
              <a:off x="1273028" y="2723755"/>
              <a:ext cx="79415" cy="104465"/>
            </a:xfrm>
            <a:custGeom>
              <a:avLst/>
              <a:gdLst/>
              <a:ahLst/>
              <a:cxnLst/>
              <a:rect l="l" t="t" r="r" b="b"/>
              <a:pathLst>
                <a:path w="1354" h="1781" extrusionOk="0">
                  <a:moveTo>
                    <a:pt x="878" y="1"/>
                  </a:moveTo>
                  <a:lnTo>
                    <a:pt x="828" y="76"/>
                  </a:lnTo>
                  <a:cubicBezTo>
                    <a:pt x="828" y="76"/>
                    <a:pt x="377" y="903"/>
                    <a:pt x="1" y="1003"/>
                  </a:cubicBezTo>
                  <a:lnTo>
                    <a:pt x="26" y="1104"/>
                  </a:lnTo>
                  <a:cubicBezTo>
                    <a:pt x="377" y="1003"/>
                    <a:pt x="727" y="427"/>
                    <a:pt x="853" y="201"/>
                  </a:cubicBezTo>
                  <a:cubicBezTo>
                    <a:pt x="1254" y="1054"/>
                    <a:pt x="953" y="1730"/>
                    <a:pt x="928" y="1730"/>
                  </a:cubicBezTo>
                  <a:lnTo>
                    <a:pt x="1028" y="1780"/>
                  </a:lnTo>
                  <a:cubicBezTo>
                    <a:pt x="1028" y="1730"/>
                    <a:pt x="1354" y="1003"/>
                    <a:pt x="903" y="76"/>
                  </a:cubicBezTo>
                  <a:lnTo>
                    <a:pt x="8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7"/>
            <p:cNvSpPr/>
            <p:nvPr/>
          </p:nvSpPr>
          <p:spPr>
            <a:xfrm flipH="1">
              <a:off x="379213" y="2335705"/>
              <a:ext cx="100061" cy="710077"/>
            </a:xfrm>
            <a:custGeom>
              <a:avLst/>
              <a:gdLst/>
              <a:ahLst/>
              <a:cxnLst/>
              <a:rect l="l" t="t" r="r" b="b"/>
              <a:pathLst>
                <a:path w="1706" h="12106" extrusionOk="0">
                  <a:moveTo>
                    <a:pt x="527" y="0"/>
                  </a:moveTo>
                  <a:lnTo>
                    <a:pt x="1605" y="4612"/>
                  </a:lnTo>
                  <a:lnTo>
                    <a:pt x="502" y="5639"/>
                  </a:lnTo>
                  <a:lnTo>
                    <a:pt x="1129" y="6617"/>
                  </a:lnTo>
                  <a:lnTo>
                    <a:pt x="1" y="12081"/>
                  </a:lnTo>
                  <a:lnTo>
                    <a:pt x="101" y="12106"/>
                  </a:lnTo>
                  <a:lnTo>
                    <a:pt x="1229" y="6617"/>
                  </a:lnTo>
                  <a:lnTo>
                    <a:pt x="1229" y="6592"/>
                  </a:lnTo>
                  <a:lnTo>
                    <a:pt x="627" y="5639"/>
                  </a:lnTo>
                  <a:lnTo>
                    <a:pt x="1705" y="4637"/>
                  </a:lnTo>
                  <a:lnTo>
                    <a:pt x="6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7"/>
            <p:cNvSpPr/>
            <p:nvPr/>
          </p:nvSpPr>
          <p:spPr>
            <a:xfrm flipH="1">
              <a:off x="890785" y="2340104"/>
              <a:ext cx="100003" cy="711544"/>
            </a:xfrm>
            <a:custGeom>
              <a:avLst/>
              <a:gdLst/>
              <a:ahLst/>
              <a:cxnLst/>
              <a:rect l="l" t="t" r="r" b="b"/>
              <a:pathLst>
                <a:path w="1705" h="12131" extrusionOk="0">
                  <a:moveTo>
                    <a:pt x="1103" y="1"/>
                  </a:moveTo>
                  <a:lnTo>
                    <a:pt x="0" y="4637"/>
                  </a:lnTo>
                  <a:lnTo>
                    <a:pt x="1078" y="5665"/>
                  </a:lnTo>
                  <a:lnTo>
                    <a:pt x="476" y="6592"/>
                  </a:lnTo>
                  <a:lnTo>
                    <a:pt x="1604" y="12131"/>
                  </a:lnTo>
                  <a:lnTo>
                    <a:pt x="1704" y="12106"/>
                  </a:lnTo>
                  <a:lnTo>
                    <a:pt x="576" y="6617"/>
                  </a:lnTo>
                  <a:lnTo>
                    <a:pt x="1203" y="5640"/>
                  </a:lnTo>
                  <a:lnTo>
                    <a:pt x="100" y="4612"/>
                  </a:lnTo>
                  <a:lnTo>
                    <a:pt x="1178" y="26"/>
                  </a:lnTo>
                  <a:lnTo>
                    <a:pt x="1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7"/>
            <p:cNvSpPr/>
            <p:nvPr/>
          </p:nvSpPr>
          <p:spPr>
            <a:xfrm flipH="1">
              <a:off x="-80862" y="2998663"/>
              <a:ext cx="192615" cy="220601"/>
            </a:xfrm>
            <a:custGeom>
              <a:avLst/>
              <a:gdLst/>
              <a:ahLst/>
              <a:cxnLst/>
              <a:rect l="l" t="t" r="r" b="b"/>
              <a:pathLst>
                <a:path w="3284" h="3761" extrusionOk="0">
                  <a:moveTo>
                    <a:pt x="978" y="1"/>
                  </a:moveTo>
                  <a:lnTo>
                    <a:pt x="1" y="2632"/>
                  </a:lnTo>
                  <a:lnTo>
                    <a:pt x="1229" y="3760"/>
                  </a:lnTo>
                  <a:lnTo>
                    <a:pt x="3284" y="753"/>
                  </a:lnTo>
                  <a:lnTo>
                    <a:pt x="978" y="1"/>
                  </a:lnTo>
                  <a:close/>
                </a:path>
              </a:pathLst>
            </a:custGeom>
            <a:solidFill>
              <a:srgbClr val="FFA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7"/>
            <p:cNvSpPr/>
            <p:nvPr/>
          </p:nvSpPr>
          <p:spPr>
            <a:xfrm flipH="1">
              <a:off x="32340" y="3153039"/>
              <a:ext cx="254493" cy="209398"/>
            </a:xfrm>
            <a:custGeom>
              <a:avLst/>
              <a:gdLst/>
              <a:ahLst/>
              <a:cxnLst/>
              <a:rect l="l" t="t" r="r" b="b"/>
              <a:pathLst>
                <a:path w="4339" h="3570" extrusionOk="0">
                  <a:moveTo>
                    <a:pt x="2986" y="0"/>
                  </a:moveTo>
                  <a:cubicBezTo>
                    <a:pt x="2910" y="126"/>
                    <a:pt x="2509" y="276"/>
                    <a:pt x="2133" y="376"/>
                  </a:cubicBezTo>
                  <a:cubicBezTo>
                    <a:pt x="1532" y="577"/>
                    <a:pt x="1056" y="978"/>
                    <a:pt x="730" y="1504"/>
                  </a:cubicBezTo>
                  <a:cubicBezTo>
                    <a:pt x="730" y="1504"/>
                    <a:pt x="103" y="1780"/>
                    <a:pt x="53" y="2256"/>
                  </a:cubicBezTo>
                  <a:cubicBezTo>
                    <a:pt x="0" y="2591"/>
                    <a:pt x="270" y="2641"/>
                    <a:pt x="435" y="2641"/>
                  </a:cubicBezTo>
                  <a:cubicBezTo>
                    <a:pt x="504" y="2641"/>
                    <a:pt x="554" y="2632"/>
                    <a:pt x="555" y="2632"/>
                  </a:cubicBezTo>
                  <a:lnTo>
                    <a:pt x="555" y="2632"/>
                  </a:lnTo>
                  <a:cubicBezTo>
                    <a:pt x="504" y="3108"/>
                    <a:pt x="1056" y="3108"/>
                    <a:pt x="1056" y="3108"/>
                  </a:cubicBezTo>
                  <a:cubicBezTo>
                    <a:pt x="1018" y="3384"/>
                    <a:pt x="1244" y="3453"/>
                    <a:pt x="1479" y="3453"/>
                  </a:cubicBezTo>
                  <a:cubicBezTo>
                    <a:pt x="1714" y="3453"/>
                    <a:pt x="1958" y="3384"/>
                    <a:pt x="1958" y="3384"/>
                  </a:cubicBezTo>
                  <a:cubicBezTo>
                    <a:pt x="1958" y="3384"/>
                    <a:pt x="2028" y="3570"/>
                    <a:pt x="2333" y="3570"/>
                  </a:cubicBezTo>
                  <a:cubicBezTo>
                    <a:pt x="2476" y="3570"/>
                    <a:pt x="2672" y="3529"/>
                    <a:pt x="2935" y="3409"/>
                  </a:cubicBezTo>
                  <a:cubicBezTo>
                    <a:pt x="4339" y="2807"/>
                    <a:pt x="4239" y="577"/>
                    <a:pt x="4239" y="577"/>
                  </a:cubicBezTo>
                  <a:lnTo>
                    <a:pt x="2986" y="0"/>
                  </a:lnTo>
                  <a:close/>
                </a:path>
              </a:pathLst>
            </a:custGeom>
            <a:solidFill>
              <a:srgbClr val="FFA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7"/>
            <p:cNvSpPr/>
            <p:nvPr/>
          </p:nvSpPr>
          <p:spPr>
            <a:xfrm flipH="1">
              <a:off x="202842" y="3266240"/>
              <a:ext cx="54430" cy="44109"/>
            </a:xfrm>
            <a:custGeom>
              <a:avLst/>
              <a:gdLst/>
              <a:ahLst/>
              <a:cxnLst/>
              <a:rect l="l" t="t" r="r" b="b"/>
              <a:pathLst>
                <a:path w="928" h="752" extrusionOk="0">
                  <a:moveTo>
                    <a:pt x="853" y="0"/>
                  </a:moveTo>
                  <a:lnTo>
                    <a:pt x="0" y="652"/>
                  </a:lnTo>
                  <a:lnTo>
                    <a:pt x="76" y="752"/>
                  </a:lnTo>
                  <a:lnTo>
                    <a:pt x="928" y="100"/>
                  </a:lnTo>
                  <a:lnTo>
                    <a:pt x="853" y="0"/>
                  </a:lnTo>
                  <a:close/>
                </a:path>
              </a:pathLst>
            </a:custGeom>
            <a:solidFill>
              <a:srgbClr val="FF84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7"/>
            <p:cNvSpPr/>
            <p:nvPr/>
          </p:nvSpPr>
          <p:spPr>
            <a:xfrm flipH="1">
              <a:off x="163134" y="3291226"/>
              <a:ext cx="63286" cy="48566"/>
            </a:xfrm>
            <a:custGeom>
              <a:avLst/>
              <a:gdLst/>
              <a:ahLst/>
              <a:cxnLst/>
              <a:rect l="l" t="t" r="r" b="b"/>
              <a:pathLst>
                <a:path w="1079" h="828" extrusionOk="0">
                  <a:moveTo>
                    <a:pt x="1003" y="0"/>
                  </a:moveTo>
                  <a:lnTo>
                    <a:pt x="1" y="702"/>
                  </a:lnTo>
                  <a:lnTo>
                    <a:pt x="76" y="827"/>
                  </a:lnTo>
                  <a:lnTo>
                    <a:pt x="1078" y="100"/>
                  </a:lnTo>
                  <a:lnTo>
                    <a:pt x="1003" y="0"/>
                  </a:lnTo>
                  <a:close/>
                </a:path>
              </a:pathLst>
            </a:custGeom>
            <a:solidFill>
              <a:srgbClr val="FF84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7"/>
            <p:cNvSpPr/>
            <p:nvPr/>
          </p:nvSpPr>
          <p:spPr>
            <a:xfrm flipH="1">
              <a:off x="117560" y="3311813"/>
              <a:ext cx="55954" cy="42642"/>
            </a:xfrm>
            <a:custGeom>
              <a:avLst/>
              <a:gdLst/>
              <a:ahLst/>
              <a:cxnLst/>
              <a:rect l="l" t="t" r="r" b="b"/>
              <a:pathLst>
                <a:path w="954" h="727" extrusionOk="0">
                  <a:moveTo>
                    <a:pt x="853" y="0"/>
                  </a:moveTo>
                  <a:lnTo>
                    <a:pt x="1" y="627"/>
                  </a:lnTo>
                  <a:lnTo>
                    <a:pt x="76" y="727"/>
                  </a:lnTo>
                  <a:lnTo>
                    <a:pt x="953" y="125"/>
                  </a:lnTo>
                  <a:lnTo>
                    <a:pt x="853" y="0"/>
                  </a:lnTo>
                  <a:close/>
                </a:path>
              </a:pathLst>
            </a:custGeom>
            <a:solidFill>
              <a:srgbClr val="FF84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7"/>
            <p:cNvSpPr/>
            <p:nvPr/>
          </p:nvSpPr>
          <p:spPr>
            <a:xfrm flipH="1">
              <a:off x="-170538" y="2356292"/>
              <a:ext cx="571862" cy="937952"/>
            </a:xfrm>
            <a:custGeom>
              <a:avLst/>
              <a:gdLst/>
              <a:ahLst/>
              <a:cxnLst/>
              <a:rect l="l" t="t" r="r" b="b"/>
              <a:pathLst>
                <a:path w="9750" h="15991" extrusionOk="0">
                  <a:moveTo>
                    <a:pt x="0" y="0"/>
                  </a:moveTo>
                  <a:lnTo>
                    <a:pt x="802" y="7770"/>
                  </a:lnTo>
                  <a:cubicBezTo>
                    <a:pt x="953" y="8772"/>
                    <a:pt x="5163" y="10176"/>
                    <a:pt x="5163" y="10176"/>
                  </a:cubicBezTo>
                  <a:lnTo>
                    <a:pt x="3810" y="12983"/>
                  </a:lnTo>
                  <a:lnTo>
                    <a:pt x="6642" y="15990"/>
                  </a:lnTo>
                  <a:cubicBezTo>
                    <a:pt x="8121" y="15013"/>
                    <a:pt x="9223" y="13609"/>
                    <a:pt x="9524" y="11830"/>
                  </a:cubicBezTo>
                  <a:cubicBezTo>
                    <a:pt x="9750" y="10502"/>
                    <a:pt x="9725" y="9073"/>
                    <a:pt x="9073" y="7870"/>
                  </a:cubicBezTo>
                  <a:cubicBezTo>
                    <a:pt x="7168" y="4411"/>
                    <a:pt x="3509" y="167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7"/>
            <p:cNvSpPr/>
            <p:nvPr/>
          </p:nvSpPr>
          <p:spPr>
            <a:xfrm flipH="1">
              <a:off x="-38221" y="3067757"/>
              <a:ext cx="194081" cy="192623"/>
            </a:xfrm>
            <a:custGeom>
              <a:avLst/>
              <a:gdLst/>
              <a:ahLst/>
              <a:cxnLst/>
              <a:rect l="l" t="t" r="r" b="b"/>
              <a:pathLst>
                <a:path w="3309" h="3284" extrusionOk="0">
                  <a:moveTo>
                    <a:pt x="51" y="1"/>
                  </a:moveTo>
                  <a:lnTo>
                    <a:pt x="1" y="51"/>
                  </a:lnTo>
                  <a:lnTo>
                    <a:pt x="3234" y="3284"/>
                  </a:lnTo>
                  <a:lnTo>
                    <a:pt x="3309" y="3209"/>
                  </a:lnTo>
                  <a:lnTo>
                    <a:pt x="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7"/>
            <p:cNvSpPr/>
            <p:nvPr/>
          </p:nvSpPr>
          <p:spPr>
            <a:xfrm flipH="1">
              <a:off x="38203" y="2857544"/>
              <a:ext cx="76483" cy="102998"/>
            </a:xfrm>
            <a:custGeom>
              <a:avLst/>
              <a:gdLst/>
              <a:ahLst/>
              <a:cxnLst/>
              <a:rect l="l" t="t" r="r" b="b"/>
              <a:pathLst>
                <a:path w="1304" h="1756" extrusionOk="0">
                  <a:moveTo>
                    <a:pt x="527" y="1"/>
                  </a:moveTo>
                  <a:cubicBezTo>
                    <a:pt x="502" y="26"/>
                    <a:pt x="0" y="652"/>
                    <a:pt x="201" y="1655"/>
                  </a:cubicBezTo>
                  <a:lnTo>
                    <a:pt x="201" y="1755"/>
                  </a:lnTo>
                  <a:lnTo>
                    <a:pt x="276" y="1680"/>
                  </a:lnTo>
                  <a:cubicBezTo>
                    <a:pt x="276" y="1680"/>
                    <a:pt x="928" y="978"/>
                    <a:pt x="1304" y="978"/>
                  </a:cubicBezTo>
                  <a:lnTo>
                    <a:pt x="1304" y="903"/>
                  </a:lnTo>
                  <a:cubicBezTo>
                    <a:pt x="953" y="903"/>
                    <a:pt x="452" y="1379"/>
                    <a:pt x="276" y="1555"/>
                  </a:cubicBezTo>
                  <a:cubicBezTo>
                    <a:pt x="126" y="627"/>
                    <a:pt x="602" y="51"/>
                    <a:pt x="602" y="51"/>
                  </a:cubicBezTo>
                  <a:lnTo>
                    <a:pt x="5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7"/>
            <p:cNvSpPr/>
            <p:nvPr/>
          </p:nvSpPr>
          <p:spPr>
            <a:xfrm flipH="1">
              <a:off x="167534" y="1549575"/>
              <a:ext cx="152966" cy="342252"/>
            </a:xfrm>
            <a:custGeom>
              <a:avLst/>
              <a:gdLst/>
              <a:ahLst/>
              <a:cxnLst/>
              <a:rect l="l" t="t" r="r" b="b"/>
              <a:pathLst>
                <a:path w="2608" h="5835" extrusionOk="0">
                  <a:moveTo>
                    <a:pt x="1639" y="0"/>
                  </a:moveTo>
                  <a:cubicBezTo>
                    <a:pt x="1274" y="0"/>
                    <a:pt x="943" y="279"/>
                    <a:pt x="878" y="671"/>
                  </a:cubicBezTo>
                  <a:lnTo>
                    <a:pt x="1" y="5834"/>
                  </a:lnTo>
                  <a:lnTo>
                    <a:pt x="1" y="5834"/>
                  </a:lnTo>
                  <a:lnTo>
                    <a:pt x="2357" y="1148"/>
                  </a:lnTo>
                  <a:cubicBezTo>
                    <a:pt x="2607" y="671"/>
                    <a:pt x="2332" y="120"/>
                    <a:pt x="1805" y="20"/>
                  </a:cubicBezTo>
                  <a:cubicBezTo>
                    <a:pt x="1750" y="7"/>
                    <a:pt x="1694" y="0"/>
                    <a:pt x="16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7"/>
            <p:cNvSpPr/>
            <p:nvPr/>
          </p:nvSpPr>
          <p:spPr>
            <a:xfrm flipH="1">
              <a:off x="64657" y="1769114"/>
              <a:ext cx="217601" cy="152092"/>
            </a:xfrm>
            <a:custGeom>
              <a:avLst/>
              <a:gdLst/>
              <a:ahLst/>
              <a:cxnLst/>
              <a:rect l="l" t="t" r="r" b="b"/>
              <a:pathLst>
                <a:path w="3710" h="2593" extrusionOk="0">
                  <a:moveTo>
                    <a:pt x="3043" y="1"/>
                  </a:moveTo>
                  <a:cubicBezTo>
                    <a:pt x="2914" y="1"/>
                    <a:pt x="2785" y="45"/>
                    <a:pt x="2682" y="136"/>
                  </a:cubicBezTo>
                  <a:lnTo>
                    <a:pt x="0" y="2593"/>
                  </a:lnTo>
                  <a:lnTo>
                    <a:pt x="3284" y="1039"/>
                  </a:lnTo>
                  <a:cubicBezTo>
                    <a:pt x="3609" y="888"/>
                    <a:pt x="3710" y="462"/>
                    <a:pt x="3459" y="187"/>
                  </a:cubicBezTo>
                  <a:cubicBezTo>
                    <a:pt x="3350" y="64"/>
                    <a:pt x="3196"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0" name="Google Shape;1470;p37"/>
          <p:cNvGrpSpPr/>
          <p:nvPr/>
        </p:nvGrpSpPr>
        <p:grpSpPr>
          <a:xfrm>
            <a:off x="2079688" y="912269"/>
            <a:ext cx="2468855" cy="3537871"/>
            <a:chOff x="2079688" y="912269"/>
            <a:chExt cx="2468855" cy="3537871"/>
          </a:xfrm>
        </p:grpSpPr>
        <p:grpSp>
          <p:nvGrpSpPr>
            <p:cNvPr id="1471" name="Google Shape;1471;p37"/>
            <p:cNvGrpSpPr/>
            <p:nvPr/>
          </p:nvGrpSpPr>
          <p:grpSpPr>
            <a:xfrm flipH="1">
              <a:off x="4000878" y="4084209"/>
              <a:ext cx="547665" cy="365932"/>
              <a:chOff x="4840753" y="2688421"/>
              <a:chExt cx="547665" cy="365932"/>
            </a:xfrm>
          </p:grpSpPr>
          <p:sp>
            <p:nvSpPr>
              <p:cNvPr id="1472" name="Google Shape;1472;p37"/>
              <p:cNvSpPr/>
              <p:nvPr/>
            </p:nvSpPr>
            <p:spPr>
              <a:xfrm>
                <a:off x="4840753" y="2688421"/>
                <a:ext cx="547665" cy="365932"/>
              </a:xfrm>
              <a:custGeom>
                <a:avLst/>
                <a:gdLst/>
                <a:ahLst/>
                <a:cxnLst/>
                <a:rect l="l" t="t" r="r" b="b"/>
                <a:pathLst>
                  <a:path w="3936" h="2630" extrusionOk="0">
                    <a:moveTo>
                      <a:pt x="3106" y="1"/>
                    </a:moveTo>
                    <a:cubicBezTo>
                      <a:pt x="2997" y="1"/>
                      <a:pt x="2885" y="25"/>
                      <a:pt x="2782" y="84"/>
                    </a:cubicBezTo>
                    <a:lnTo>
                      <a:pt x="502" y="1287"/>
                    </a:lnTo>
                    <a:cubicBezTo>
                      <a:pt x="151" y="1462"/>
                      <a:pt x="0" y="1888"/>
                      <a:pt x="201" y="2239"/>
                    </a:cubicBezTo>
                    <a:cubicBezTo>
                      <a:pt x="323" y="2483"/>
                      <a:pt x="565" y="2630"/>
                      <a:pt x="820" y="2630"/>
                    </a:cubicBezTo>
                    <a:cubicBezTo>
                      <a:pt x="932" y="2630"/>
                      <a:pt x="1046" y="2601"/>
                      <a:pt x="1153" y="2540"/>
                    </a:cubicBezTo>
                    <a:lnTo>
                      <a:pt x="3459" y="1337"/>
                    </a:lnTo>
                    <a:cubicBezTo>
                      <a:pt x="3810" y="1162"/>
                      <a:pt x="3935" y="735"/>
                      <a:pt x="3760" y="385"/>
                    </a:cubicBezTo>
                    <a:cubicBezTo>
                      <a:pt x="3660" y="209"/>
                      <a:pt x="3509" y="84"/>
                      <a:pt x="3334" y="34"/>
                    </a:cubicBezTo>
                    <a:cubicBezTo>
                      <a:pt x="3261" y="13"/>
                      <a:pt x="3184" y="1"/>
                      <a:pt x="3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7"/>
              <p:cNvSpPr/>
              <p:nvPr/>
            </p:nvSpPr>
            <p:spPr>
              <a:xfrm>
                <a:off x="5070892" y="2688421"/>
                <a:ext cx="317523" cy="269788"/>
              </a:xfrm>
              <a:custGeom>
                <a:avLst/>
                <a:gdLst/>
                <a:ahLst/>
                <a:cxnLst/>
                <a:rect l="l" t="t" r="r" b="b"/>
                <a:pathLst>
                  <a:path w="2282" h="1939" extrusionOk="0">
                    <a:moveTo>
                      <a:pt x="1452" y="1"/>
                    </a:moveTo>
                    <a:cubicBezTo>
                      <a:pt x="1343" y="1"/>
                      <a:pt x="1231" y="25"/>
                      <a:pt x="1128" y="84"/>
                    </a:cubicBezTo>
                    <a:lnTo>
                      <a:pt x="1" y="685"/>
                    </a:lnTo>
                    <a:lnTo>
                      <a:pt x="652" y="1939"/>
                    </a:lnTo>
                    <a:lnTo>
                      <a:pt x="1805" y="1337"/>
                    </a:lnTo>
                    <a:cubicBezTo>
                      <a:pt x="2156" y="1162"/>
                      <a:pt x="2281" y="735"/>
                      <a:pt x="2106" y="385"/>
                    </a:cubicBezTo>
                    <a:cubicBezTo>
                      <a:pt x="2006" y="209"/>
                      <a:pt x="1855" y="84"/>
                      <a:pt x="1680" y="34"/>
                    </a:cubicBezTo>
                    <a:cubicBezTo>
                      <a:pt x="1607" y="13"/>
                      <a:pt x="1530" y="1"/>
                      <a:pt x="14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7"/>
              <p:cNvSpPr/>
              <p:nvPr/>
            </p:nvSpPr>
            <p:spPr>
              <a:xfrm>
                <a:off x="4840753" y="2688421"/>
                <a:ext cx="523176" cy="311668"/>
              </a:xfrm>
              <a:custGeom>
                <a:avLst/>
                <a:gdLst/>
                <a:ahLst/>
                <a:cxnLst/>
                <a:rect l="l" t="t" r="r" b="b"/>
                <a:pathLst>
                  <a:path w="3760" h="2240" extrusionOk="0">
                    <a:moveTo>
                      <a:pt x="3106" y="1"/>
                    </a:moveTo>
                    <a:cubicBezTo>
                      <a:pt x="2997" y="1"/>
                      <a:pt x="2885" y="25"/>
                      <a:pt x="2782" y="84"/>
                    </a:cubicBezTo>
                    <a:lnTo>
                      <a:pt x="502" y="1287"/>
                    </a:lnTo>
                    <a:cubicBezTo>
                      <a:pt x="151" y="1462"/>
                      <a:pt x="0" y="1888"/>
                      <a:pt x="201" y="2239"/>
                    </a:cubicBezTo>
                    <a:lnTo>
                      <a:pt x="3760" y="385"/>
                    </a:lnTo>
                    <a:cubicBezTo>
                      <a:pt x="3660" y="209"/>
                      <a:pt x="3509" y="84"/>
                      <a:pt x="3334" y="34"/>
                    </a:cubicBezTo>
                    <a:cubicBezTo>
                      <a:pt x="3261" y="13"/>
                      <a:pt x="3184" y="1"/>
                      <a:pt x="3106"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5" name="Google Shape;1475;p37"/>
            <p:cNvGrpSpPr/>
            <p:nvPr/>
          </p:nvGrpSpPr>
          <p:grpSpPr>
            <a:xfrm rot="3164984">
              <a:off x="2138677" y="971258"/>
              <a:ext cx="293989" cy="293989"/>
              <a:chOff x="2541888" y="4682900"/>
              <a:chExt cx="376775" cy="376775"/>
            </a:xfrm>
          </p:grpSpPr>
          <p:sp>
            <p:nvSpPr>
              <p:cNvPr id="1476" name="Google Shape;1476;p37"/>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7"/>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29" name="Google Shape;406;p4">
            <a:extLst>
              <a:ext uri="{FF2B5EF4-FFF2-40B4-BE49-F238E27FC236}">
                <a16:creationId xmlns:a16="http://schemas.microsoft.com/office/drawing/2014/main" id="{7B7BE7A1-DF11-4157-BCE8-C6FA1A6BA9F0}"/>
              </a:ext>
            </a:extLst>
          </p:cNvPr>
          <p:cNvPicPr preferRelativeResize="0"/>
          <p:nvPr/>
        </p:nvPicPr>
        <p:blipFill rotWithShape="1">
          <a:blip r:embed="rId3">
            <a:alphaModFix/>
          </a:blip>
          <a:srcRect/>
          <a:stretch/>
        </p:blipFill>
        <p:spPr>
          <a:xfrm>
            <a:off x="1680197" y="3100197"/>
            <a:ext cx="2058672" cy="1594376"/>
          </a:xfrm>
          <a:prstGeom prst="rect">
            <a:avLst/>
          </a:prstGeom>
          <a:noFill/>
          <a:ln>
            <a:noFill/>
          </a:ln>
        </p:spPr>
      </p:pic>
      <p:pic>
        <p:nvPicPr>
          <p:cNvPr id="130" name="Google Shape;407;p4">
            <a:extLst>
              <a:ext uri="{FF2B5EF4-FFF2-40B4-BE49-F238E27FC236}">
                <a16:creationId xmlns:a16="http://schemas.microsoft.com/office/drawing/2014/main" id="{3B55A174-D067-4133-B040-5EA2580F6E12}"/>
              </a:ext>
            </a:extLst>
          </p:cNvPr>
          <p:cNvPicPr preferRelativeResize="0"/>
          <p:nvPr/>
        </p:nvPicPr>
        <p:blipFill rotWithShape="1">
          <a:blip r:embed="rId4">
            <a:alphaModFix/>
          </a:blip>
          <a:srcRect/>
          <a:stretch/>
        </p:blipFill>
        <p:spPr>
          <a:xfrm>
            <a:off x="1919440" y="1003620"/>
            <a:ext cx="1756079" cy="165409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1"/>
        <p:cNvGrpSpPr/>
        <p:nvPr/>
      </p:nvGrpSpPr>
      <p:grpSpPr>
        <a:xfrm>
          <a:off x="0" y="0"/>
          <a:ext cx="0" cy="0"/>
          <a:chOff x="0" y="0"/>
          <a:chExt cx="0" cy="0"/>
        </a:xfrm>
      </p:grpSpPr>
      <p:sp>
        <p:nvSpPr>
          <p:cNvPr id="45" name="Google Shape;414;p5">
            <a:extLst>
              <a:ext uri="{FF2B5EF4-FFF2-40B4-BE49-F238E27FC236}">
                <a16:creationId xmlns:a16="http://schemas.microsoft.com/office/drawing/2014/main" id="{C04C16EB-8C21-458E-98E5-7063635DE22F}"/>
              </a:ext>
            </a:extLst>
          </p:cNvPr>
          <p:cNvSpPr/>
          <p:nvPr/>
        </p:nvSpPr>
        <p:spPr>
          <a:xfrm>
            <a:off x="588599" y="2766515"/>
            <a:ext cx="4281109" cy="1798648"/>
          </a:xfrm>
          <a:prstGeom prst="rect">
            <a:avLst/>
          </a:prstGeom>
          <a:solidFill>
            <a:srgbClr val="0070C0"/>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16;p5">
            <a:extLst>
              <a:ext uri="{FF2B5EF4-FFF2-40B4-BE49-F238E27FC236}">
                <a16:creationId xmlns:a16="http://schemas.microsoft.com/office/drawing/2014/main" id="{56C931D4-D43E-44DF-AB2F-906F186517D3}"/>
              </a:ext>
            </a:extLst>
          </p:cNvPr>
          <p:cNvSpPr/>
          <p:nvPr/>
        </p:nvSpPr>
        <p:spPr>
          <a:xfrm rot="10800000">
            <a:off x="588599" y="1872010"/>
            <a:ext cx="4281111" cy="728442"/>
          </a:xfrm>
          <a:prstGeom prst="upArrowCallout">
            <a:avLst>
              <a:gd name="adj1" fmla="val 25000"/>
              <a:gd name="adj2" fmla="val 25000"/>
              <a:gd name="adj3" fmla="val 25000"/>
              <a:gd name="adj4" fmla="val 64977"/>
            </a:avLst>
          </a:prstGeom>
          <a:solidFill>
            <a:schemeClr val="accent3"/>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17;p5">
            <a:extLst>
              <a:ext uri="{FF2B5EF4-FFF2-40B4-BE49-F238E27FC236}">
                <a16:creationId xmlns:a16="http://schemas.microsoft.com/office/drawing/2014/main" id="{67839AEB-EFA1-4302-971C-00402C3D27D8}"/>
              </a:ext>
            </a:extLst>
          </p:cNvPr>
          <p:cNvSpPr txBox="1"/>
          <p:nvPr/>
        </p:nvSpPr>
        <p:spPr>
          <a:xfrm>
            <a:off x="588601" y="1872010"/>
            <a:ext cx="4589456" cy="473320"/>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None/>
            </a:pPr>
            <a:r>
              <a:rPr lang="es-MX" sz="2800" b="1" i="0" u="none" strike="noStrike" cap="none" dirty="0">
                <a:solidFill>
                  <a:schemeClr val="lt1"/>
                </a:solidFill>
                <a:latin typeface="Twentieth Century"/>
                <a:ea typeface="Twentieth Century"/>
                <a:cs typeface="Twentieth Century"/>
                <a:sym typeface="Twentieth Century"/>
              </a:rPr>
              <a:t>VASOCONSTRICCIÓN</a:t>
            </a:r>
          </a:p>
        </p:txBody>
      </p:sp>
      <p:sp>
        <p:nvSpPr>
          <p:cNvPr id="49" name="Google Shape;418;p5">
            <a:extLst>
              <a:ext uri="{FF2B5EF4-FFF2-40B4-BE49-F238E27FC236}">
                <a16:creationId xmlns:a16="http://schemas.microsoft.com/office/drawing/2014/main" id="{09A980B8-331F-4354-83A9-5CE81983558E}"/>
              </a:ext>
            </a:extLst>
          </p:cNvPr>
          <p:cNvSpPr/>
          <p:nvPr/>
        </p:nvSpPr>
        <p:spPr>
          <a:xfrm rot="10800000">
            <a:off x="588600" y="578338"/>
            <a:ext cx="4281112" cy="728442"/>
          </a:xfrm>
          <a:prstGeom prst="upArrowCallout">
            <a:avLst>
              <a:gd name="adj1" fmla="val 25000"/>
              <a:gd name="adj2" fmla="val 25000"/>
              <a:gd name="adj3" fmla="val 25000"/>
              <a:gd name="adj4" fmla="val 64977"/>
            </a:avLst>
          </a:prstGeom>
          <a:solidFill>
            <a:schemeClr val="accent4"/>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19;p5">
            <a:extLst>
              <a:ext uri="{FF2B5EF4-FFF2-40B4-BE49-F238E27FC236}">
                <a16:creationId xmlns:a16="http://schemas.microsoft.com/office/drawing/2014/main" id="{A5D69D1E-A9B4-47A4-8E90-987678F1552A}"/>
              </a:ext>
            </a:extLst>
          </p:cNvPr>
          <p:cNvSpPr txBox="1"/>
          <p:nvPr/>
        </p:nvSpPr>
        <p:spPr>
          <a:xfrm>
            <a:off x="-570349" y="687745"/>
            <a:ext cx="6599009" cy="254813"/>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None/>
            </a:pPr>
            <a:r>
              <a:rPr lang="es-MX" sz="2800" b="1" i="0" u="none" strike="noStrike" cap="none" dirty="0">
                <a:solidFill>
                  <a:schemeClr val="lt1"/>
                </a:solidFill>
                <a:latin typeface="Twentieth Century"/>
                <a:ea typeface="Twentieth Century"/>
                <a:cs typeface="Twentieth Century"/>
                <a:sym typeface="Twentieth Century"/>
              </a:rPr>
              <a:t>EFECTO</a:t>
            </a:r>
          </a:p>
        </p:txBody>
      </p:sp>
      <p:sp>
        <p:nvSpPr>
          <p:cNvPr id="46" name="Google Shape;415;p5">
            <a:extLst>
              <a:ext uri="{FF2B5EF4-FFF2-40B4-BE49-F238E27FC236}">
                <a16:creationId xmlns:a16="http://schemas.microsoft.com/office/drawing/2014/main" id="{EEA14C96-6EC7-43E8-BF9E-D874A73FBA9B}"/>
              </a:ext>
            </a:extLst>
          </p:cNvPr>
          <p:cNvSpPr txBox="1"/>
          <p:nvPr/>
        </p:nvSpPr>
        <p:spPr>
          <a:xfrm>
            <a:off x="588601" y="3088804"/>
            <a:ext cx="4281110" cy="1015364"/>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None/>
            </a:pPr>
            <a:r>
              <a:rPr lang="es-MX" sz="1600" b="1" i="0" u="none" strike="noStrike" cap="none" dirty="0">
                <a:solidFill>
                  <a:schemeClr val="tx2">
                    <a:lumMod val="60000"/>
                    <a:lumOff val="40000"/>
                  </a:schemeClr>
                </a:solidFill>
                <a:latin typeface="Twentieth Century"/>
                <a:ea typeface="Twentieth Century"/>
                <a:cs typeface="Twentieth Century"/>
                <a:sym typeface="Twentieth Century"/>
              </a:rPr>
              <a:t>Es un estado de contracción de la túnica media de los vasos sanguíneos, por lo que cuando este proceso se activa el diámetro del lumen de la arteria o vena se vuelve más angosto, es decir que a la sangre se le dificulta más pasar por la vía vascular</a:t>
            </a:r>
            <a:endParaRPr sz="1600" b="1" i="0" u="none" strike="noStrike" cap="none" dirty="0">
              <a:solidFill>
                <a:schemeClr val="tx2">
                  <a:lumMod val="60000"/>
                  <a:lumOff val="40000"/>
                </a:schemeClr>
              </a:solidFill>
              <a:latin typeface="Twentieth Century"/>
              <a:ea typeface="Twentieth Century"/>
              <a:cs typeface="Twentieth Century"/>
              <a:sym typeface="Twentieth Century"/>
            </a:endParaRPr>
          </a:p>
        </p:txBody>
      </p:sp>
      <p:pic>
        <p:nvPicPr>
          <p:cNvPr id="16" name="Imagen 15">
            <a:extLst>
              <a:ext uri="{FF2B5EF4-FFF2-40B4-BE49-F238E27FC236}">
                <a16:creationId xmlns:a16="http://schemas.microsoft.com/office/drawing/2014/main" id="{B7A19BC2-23D8-488C-A675-2F99C14EF0DE}"/>
              </a:ext>
            </a:extLst>
          </p:cNvPr>
          <p:cNvPicPr>
            <a:picLocks noChangeAspect="1"/>
          </p:cNvPicPr>
          <p:nvPr/>
        </p:nvPicPr>
        <p:blipFill>
          <a:blip r:embed="rId3"/>
          <a:stretch>
            <a:fillRect/>
          </a:stretch>
        </p:blipFill>
        <p:spPr>
          <a:xfrm>
            <a:off x="5178057" y="1306780"/>
            <a:ext cx="3339080" cy="267561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5"/>
        <p:cNvGrpSpPr/>
        <p:nvPr/>
      </p:nvGrpSpPr>
      <p:grpSpPr>
        <a:xfrm>
          <a:off x="0" y="0"/>
          <a:ext cx="0" cy="0"/>
          <a:chOff x="0" y="0"/>
          <a:chExt cx="0" cy="0"/>
        </a:xfrm>
      </p:grpSpPr>
      <p:sp>
        <p:nvSpPr>
          <p:cNvPr id="1516" name="Google Shape;1516;p39"/>
          <p:cNvSpPr txBox="1">
            <a:spLocks noGrp="1"/>
          </p:cNvSpPr>
          <p:nvPr>
            <p:ph type="title"/>
          </p:nvPr>
        </p:nvSpPr>
        <p:spPr>
          <a:xfrm>
            <a:off x="199253" y="2830194"/>
            <a:ext cx="4856742" cy="1375800"/>
          </a:xfrm>
          <a:prstGeom prst="rect">
            <a:avLst/>
          </a:prstGeom>
        </p:spPr>
        <p:txBody>
          <a:bodyPr spcFirstLastPara="1" wrap="square" lIns="91425" tIns="91425" rIns="91425" bIns="91425" anchor="ctr" anchorCtr="0">
            <a:noAutofit/>
          </a:bodyPr>
          <a:lstStyle/>
          <a:p>
            <a:pPr lvl="0" rtl="0">
              <a:spcBef>
                <a:spcPts val="0"/>
              </a:spcBef>
              <a:spcAft>
                <a:spcPts val="0"/>
              </a:spcAft>
            </a:pPr>
            <a:r>
              <a:rPr lang="es-MX" sz="2000" dirty="0"/>
              <a:t>Disminución de conducción nervios</a:t>
            </a:r>
            <a:br>
              <a:rPr lang="es-MX" sz="2000" dirty="0"/>
            </a:br>
            <a:br>
              <a:rPr lang="es-MX" sz="2000" dirty="0"/>
            </a:br>
            <a:r>
              <a:rPr lang="es-MX" sz="2000" dirty="0"/>
              <a:t>Disminución del umbral del dolor</a:t>
            </a:r>
            <a:br>
              <a:rPr lang="es-MX" sz="2000" dirty="0"/>
            </a:br>
            <a:r>
              <a:rPr lang="es-MX" sz="2000" dirty="0"/>
              <a:t> </a:t>
            </a:r>
            <a:br>
              <a:rPr lang="es-MX" sz="2000" dirty="0"/>
            </a:br>
            <a:r>
              <a:rPr lang="es-MX" sz="2000" dirty="0"/>
              <a:t>Alteración de al fuerza muscular</a:t>
            </a:r>
            <a:br>
              <a:rPr lang="es-MX" sz="2000" dirty="0"/>
            </a:br>
            <a:r>
              <a:rPr lang="es-MX" sz="2000" dirty="0"/>
              <a:t> </a:t>
            </a:r>
            <a:br>
              <a:rPr lang="es-MX" sz="2000" dirty="0"/>
            </a:br>
            <a:r>
              <a:rPr lang="es-MX" sz="2000" dirty="0"/>
              <a:t>Facilitación de contracción</a:t>
            </a:r>
            <a:br>
              <a:rPr lang="es-MX" sz="2000" dirty="0"/>
            </a:br>
            <a:br>
              <a:rPr lang="es-MX" sz="2000" dirty="0"/>
            </a:br>
            <a:r>
              <a:rPr lang="es-MX" sz="2000" dirty="0"/>
              <a:t>Analgésico</a:t>
            </a:r>
            <a:br>
              <a:rPr lang="es-MX" sz="2000" dirty="0"/>
            </a:br>
            <a:br>
              <a:rPr lang="es-MX" sz="2000" dirty="0"/>
            </a:br>
            <a:endParaRPr lang="es-MX" sz="2000" dirty="0"/>
          </a:p>
        </p:txBody>
      </p:sp>
      <p:grpSp>
        <p:nvGrpSpPr>
          <p:cNvPr id="1519" name="Google Shape;1519;p39"/>
          <p:cNvGrpSpPr/>
          <p:nvPr/>
        </p:nvGrpSpPr>
        <p:grpSpPr>
          <a:xfrm>
            <a:off x="5105766" y="1071475"/>
            <a:ext cx="4522694" cy="4069633"/>
            <a:chOff x="5029566" y="1071475"/>
            <a:chExt cx="4522694" cy="4069633"/>
          </a:xfrm>
        </p:grpSpPr>
        <p:sp>
          <p:nvSpPr>
            <p:cNvPr id="1520" name="Google Shape;1520;p39"/>
            <p:cNvSpPr/>
            <p:nvPr/>
          </p:nvSpPr>
          <p:spPr>
            <a:xfrm>
              <a:off x="5103006" y="1071475"/>
              <a:ext cx="3787459" cy="4069633"/>
            </a:xfrm>
            <a:custGeom>
              <a:avLst/>
              <a:gdLst/>
              <a:ahLst/>
              <a:cxnLst/>
              <a:rect l="l" t="t" r="r" b="b"/>
              <a:pathLst>
                <a:path w="27220" h="29249" extrusionOk="0">
                  <a:moveTo>
                    <a:pt x="13610" y="1"/>
                  </a:moveTo>
                  <a:cubicBezTo>
                    <a:pt x="6091" y="1"/>
                    <a:pt x="1" y="6091"/>
                    <a:pt x="1" y="13610"/>
                  </a:cubicBezTo>
                  <a:lnTo>
                    <a:pt x="1" y="29249"/>
                  </a:lnTo>
                  <a:lnTo>
                    <a:pt x="27219" y="29249"/>
                  </a:lnTo>
                  <a:lnTo>
                    <a:pt x="27219" y="13610"/>
                  </a:lnTo>
                  <a:cubicBezTo>
                    <a:pt x="27219" y="6091"/>
                    <a:pt x="21129" y="1"/>
                    <a:pt x="13610"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9"/>
            <p:cNvSpPr/>
            <p:nvPr/>
          </p:nvSpPr>
          <p:spPr>
            <a:xfrm>
              <a:off x="9289473" y="4573278"/>
              <a:ext cx="36753" cy="209642"/>
            </a:xfrm>
            <a:custGeom>
              <a:avLst/>
              <a:gdLst/>
              <a:ahLst/>
              <a:cxnLst/>
              <a:rect l="l" t="t" r="r" b="b"/>
              <a:pathLst>
                <a:path w="277" h="1580" extrusionOk="0">
                  <a:moveTo>
                    <a:pt x="1" y="1"/>
                  </a:moveTo>
                  <a:lnTo>
                    <a:pt x="1" y="1555"/>
                  </a:lnTo>
                  <a:cubicBezTo>
                    <a:pt x="51" y="1555"/>
                    <a:pt x="101" y="1580"/>
                    <a:pt x="151" y="1580"/>
                  </a:cubicBezTo>
                  <a:cubicBezTo>
                    <a:pt x="201" y="1580"/>
                    <a:pt x="226" y="1555"/>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9"/>
            <p:cNvSpPr/>
            <p:nvPr/>
          </p:nvSpPr>
          <p:spPr>
            <a:xfrm>
              <a:off x="9289473" y="4207461"/>
              <a:ext cx="36753" cy="209642"/>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3" name="Google Shape;1523;p39"/>
            <p:cNvGrpSpPr/>
            <p:nvPr/>
          </p:nvGrpSpPr>
          <p:grpSpPr>
            <a:xfrm>
              <a:off x="5029566" y="1938462"/>
              <a:ext cx="4522694" cy="3202644"/>
              <a:chOff x="5029566" y="1710037"/>
              <a:chExt cx="4522694" cy="3202644"/>
            </a:xfrm>
          </p:grpSpPr>
          <p:sp>
            <p:nvSpPr>
              <p:cNvPr id="1524" name="Google Shape;1524;p39"/>
              <p:cNvSpPr/>
              <p:nvPr/>
            </p:nvSpPr>
            <p:spPr>
              <a:xfrm>
                <a:off x="7583520" y="2351841"/>
                <a:ext cx="1420101" cy="1722782"/>
              </a:xfrm>
              <a:custGeom>
                <a:avLst/>
                <a:gdLst/>
                <a:ahLst/>
                <a:cxnLst/>
                <a:rect l="l" t="t" r="r" b="b"/>
                <a:pathLst>
                  <a:path w="10703" h="12984" extrusionOk="0">
                    <a:moveTo>
                      <a:pt x="978" y="1028"/>
                    </a:moveTo>
                    <a:cubicBezTo>
                      <a:pt x="1204" y="1028"/>
                      <a:pt x="1379" y="1229"/>
                      <a:pt x="1379" y="1455"/>
                    </a:cubicBezTo>
                    <a:cubicBezTo>
                      <a:pt x="1379" y="1680"/>
                      <a:pt x="1204" y="1856"/>
                      <a:pt x="978" y="1856"/>
                    </a:cubicBezTo>
                    <a:cubicBezTo>
                      <a:pt x="753" y="1856"/>
                      <a:pt x="577" y="1680"/>
                      <a:pt x="577" y="1455"/>
                    </a:cubicBezTo>
                    <a:cubicBezTo>
                      <a:pt x="577" y="1229"/>
                      <a:pt x="753" y="1028"/>
                      <a:pt x="978" y="1028"/>
                    </a:cubicBezTo>
                    <a:close/>
                    <a:moveTo>
                      <a:pt x="978" y="2482"/>
                    </a:moveTo>
                    <a:cubicBezTo>
                      <a:pt x="1204" y="2482"/>
                      <a:pt x="1379" y="2683"/>
                      <a:pt x="1379" y="2883"/>
                    </a:cubicBezTo>
                    <a:cubicBezTo>
                      <a:pt x="1379" y="3109"/>
                      <a:pt x="1204" y="3309"/>
                      <a:pt x="978" y="3309"/>
                    </a:cubicBezTo>
                    <a:cubicBezTo>
                      <a:pt x="753" y="3309"/>
                      <a:pt x="577" y="3109"/>
                      <a:pt x="577" y="2883"/>
                    </a:cubicBezTo>
                    <a:cubicBezTo>
                      <a:pt x="577" y="2683"/>
                      <a:pt x="753" y="2482"/>
                      <a:pt x="978" y="2482"/>
                    </a:cubicBezTo>
                    <a:close/>
                    <a:moveTo>
                      <a:pt x="978" y="3911"/>
                    </a:moveTo>
                    <a:cubicBezTo>
                      <a:pt x="1204" y="3911"/>
                      <a:pt x="1379" y="4086"/>
                      <a:pt x="1379" y="4312"/>
                    </a:cubicBezTo>
                    <a:cubicBezTo>
                      <a:pt x="1379" y="4537"/>
                      <a:pt x="1204" y="4713"/>
                      <a:pt x="978" y="4713"/>
                    </a:cubicBezTo>
                    <a:cubicBezTo>
                      <a:pt x="753" y="4713"/>
                      <a:pt x="577" y="4537"/>
                      <a:pt x="577" y="4312"/>
                    </a:cubicBezTo>
                    <a:cubicBezTo>
                      <a:pt x="577" y="4086"/>
                      <a:pt x="753" y="3911"/>
                      <a:pt x="978" y="3911"/>
                    </a:cubicBezTo>
                    <a:close/>
                    <a:moveTo>
                      <a:pt x="978" y="5364"/>
                    </a:moveTo>
                    <a:cubicBezTo>
                      <a:pt x="1204" y="5364"/>
                      <a:pt x="1379" y="5540"/>
                      <a:pt x="1379" y="5765"/>
                    </a:cubicBezTo>
                    <a:cubicBezTo>
                      <a:pt x="1379" y="5991"/>
                      <a:pt x="1204" y="6166"/>
                      <a:pt x="978" y="6166"/>
                    </a:cubicBezTo>
                    <a:cubicBezTo>
                      <a:pt x="753" y="6166"/>
                      <a:pt x="577" y="5991"/>
                      <a:pt x="577" y="5765"/>
                    </a:cubicBezTo>
                    <a:cubicBezTo>
                      <a:pt x="577" y="5540"/>
                      <a:pt x="753" y="5364"/>
                      <a:pt x="978" y="5364"/>
                    </a:cubicBezTo>
                    <a:close/>
                    <a:moveTo>
                      <a:pt x="978" y="6768"/>
                    </a:moveTo>
                    <a:cubicBezTo>
                      <a:pt x="1204" y="6768"/>
                      <a:pt x="1379" y="6943"/>
                      <a:pt x="1379" y="7169"/>
                    </a:cubicBezTo>
                    <a:cubicBezTo>
                      <a:pt x="1379" y="7394"/>
                      <a:pt x="1204" y="7595"/>
                      <a:pt x="978" y="7595"/>
                    </a:cubicBezTo>
                    <a:cubicBezTo>
                      <a:pt x="753" y="7595"/>
                      <a:pt x="577" y="7394"/>
                      <a:pt x="577" y="7169"/>
                    </a:cubicBezTo>
                    <a:cubicBezTo>
                      <a:pt x="577" y="6943"/>
                      <a:pt x="753" y="6768"/>
                      <a:pt x="978" y="6768"/>
                    </a:cubicBezTo>
                    <a:close/>
                    <a:moveTo>
                      <a:pt x="978" y="8221"/>
                    </a:moveTo>
                    <a:cubicBezTo>
                      <a:pt x="1204" y="8221"/>
                      <a:pt x="1379" y="8397"/>
                      <a:pt x="1379" y="8622"/>
                    </a:cubicBezTo>
                    <a:cubicBezTo>
                      <a:pt x="1379" y="8848"/>
                      <a:pt x="1204" y="9023"/>
                      <a:pt x="978" y="9023"/>
                    </a:cubicBezTo>
                    <a:cubicBezTo>
                      <a:pt x="753" y="9023"/>
                      <a:pt x="577" y="8848"/>
                      <a:pt x="577" y="8622"/>
                    </a:cubicBezTo>
                    <a:cubicBezTo>
                      <a:pt x="577" y="8397"/>
                      <a:pt x="753" y="8221"/>
                      <a:pt x="978" y="8221"/>
                    </a:cubicBezTo>
                    <a:close/>
                    <a:moveTo>
                      <a:pt x="978" y="9700"/>
                    </a:moveTo>
                    <a:cubicBezTo>
                      <a:pt x="1204" y="9700"/>
                      <a:pt x="1379" y="9901"/>
                      <a:pt x="1379" y="10126"/>
                    </a:cubicBezTo>
                    <a:cubicBezTo>
                      <a:pt x="1379" y="10352"/>
                      <a:pt x="1204" y="10527"/>
                      <a:pt x="978" y="10527"/>
                    </a:cubicBezTo>
                    <a:cubicBezTo>
                      <a:pt x="753" y="10527"/>
                      <a:pt x="577" y="10352"/>
                      <a:pt x="577" y="10126"/>
                    </a:cubicBezTo>
                    <a:cubicBezTo>
                      <a:pt x="577" y="9901"/>
                      <a:pt x="753" y="9700"/>
                      <a:pt x="978" y="9700"/>
                    </a:cubicBezTo>
                    <a:close/>
                    <a:moveTo>
                      <a:pt x="978" y="11129"/>
                    </a:moveTo>
                    <a:cubicBezTo>
                      <a:pt x="1204" y="11129"/>
                      <a:pt x="1379" y="11304"/>
                      <a:pt x="1379" y="11530"/>
                    </a:cubicBezTo>
                    <a:cubicBezTo>
                      <a:pt x="1379" y="11755"/>
                      <a:pt x="1204" y="11931"/>
                      <a:pt x="978" y="11931"/>
                    </a:cubicBezTo>
                    <a:cubicBezTo>
                      <a:pt x="753" y="11931"/>
                      <a:pt x="577" y="11755"/>
                      <a:pt x="577" y="11530"/>
                    </a:cubicBezTo>
                    <a:cubicBezTo>
                      <a:pt x="577" y="11304"/>
                      <a:pt x="753" y="11129"/>
                      <a:pt x="978" y="11129"/>
                    </a:cubicBezTo>
                    <a:close/>
                    <a:moveTo>
                      <a:pt x="1" y="1"/>
                    </a:moveTo>
                    <a:lnTo>
                      <a:pt x="1" y="12983"/>
                    </a:lnTo>
                    <a:lnTo>
                      <a:pt x="10702" y="12983"/>
                    </a:lnTo>
                    <a:lnTo>
                      <a:pt x="107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9"/>
              <p:cNvSpPr/>
              <p:nvPr/>
            </p:nvSpPr>
            <p:spPr>
              <a:xfrm>
                <a:off x="7852874" y="2351841"/>
                <a:ext cx="1420101" cy="1722782"/>
              </a:xfrm>
              <a:custGeom>
                <a:avLst/>
                <a:gdLst/>
                <a:ahLst/>
                <a:cxnLst/>
                <a:rect l="l" t="t" r="r" b="b"/>
                <a:pathLst>
                  <a:path w="10703" h="12984" extrusionOk="0">
                    <a:moveTo>
                      <a:pt x="978" y="1028"/>
                    </a:moveTo>
                    <a:cubicBezTo>
                      <a:pt x="1204" y="1028"/>
                      <a:pt x="1404" y="1229"/>
                      <a:pt x="1404" y="1455"/>
                    </a:cubicBezTo>
                    <a:cubicBezTo>
                      <a:pt x="1404" y="1680"/>
                      <a:pt x="1204" y="1856"/>
                      <a:pt x="978" y="1856"/>
                    </a:cubicBezTo>
                    <a:cubicBezTo>
                      <a:pt x="753" y="1856"/>
                      <a:pt x="577" y="1680"/>
                      <a:pt x="577" y="1455"/>
                    </a:cubicBezTo>
                    <a:cubicBezTo>
                      <a:pt x="577" y="1229"/>
                      <a:pt x="753" y="1028"/>
                      <a:pt x="978" y="1028"/>
                    </a:cubicBezTo>
                    <a:close/>
                    <a:moveTo>
                      <a:pt x="978" y="2482"/>
                    </a:moveTo>
                    <a:cubicBezTo>
                      <a:pt x="1204" y="2482"/>
                      <a:pt x="1404" y="2683"/>
                      <a:pt x="1404" y="2883"/>
                    </a:cubicBezTo>
                    <a:cubicBezTo>
                      <a:pt x="1404" y="3109"/>
                      <a:pt x="1204" y="3309"/>
                      <a:pt x="978" y="3309"/>
                    </a:cubicBezTo>
                    <a:cubicBezTo>
                      <a:pt x="753" y="3309"/>
                      <a:pt x="577" y="3109"/>
                      <a:pt x="577" y="2883"/>
                    </a:cubicBezTo>
                    <a:cubicBezTo>
                      <a:pt x="577" y="2683"/>
                      <a:pt x="753" y="2482"/>
                      <a:pt x="978" y="2482"/>
                    </a:cubicBezTo>
                    <a:close/>
                    <a:moveTo>
                      <a:pt x="978" y="3911"/>
                    </a:moveTo>
                    <a:cubicBezTo>
                      <a:pt x="1204" y="3911"/>
                      <a:pt x="1404" y="4086"/>
                      <a:pt x="1404" y="4312"/>
                    </a:cubicBezTo>
                    <a:cubicBezTo>
                      <a:pt x="1404" y="4537"/>
                      <a:pt x="1204" y="4713"/>
                      <a:pt x="978" y="4713"/>
                    </a:cubicBezTo>
                    <a:cubicBezTo>
                      <a:pt x="753" y="4713"/>
                      <a:pt x="577" y="4537"/>
                      <a:pt x="577" y="4312"/>
                    </a:cubicBezTo>
                    <a:cubicBezTo>
                      <a:pt x="577" y="4086"/>
                      <a:pt x="753" y="3911"/>
                      <a:pt x="978" y="3911"/>
                    </a:cubicBezTo>
                    <a:close/>
                    <a:moveTo>
                      <a:pt x="978" y="5364"/>
                    </a:moveTo>
                    <a:cubicBezTo>
                      <a:pt x="1204" y="5364"/>
                      <a:pt x="1404" y="5540"/>
                      <a:pt x="1404" y="5765"/>
                    </a:cubicBezTo>
                    <a:cubicBezTo>
                      <a:pt x="1404" y="5991"/>
                      <a:pt x="1204" y="6166"/>
                      <a:pt x="978" y="6166"/>
                    </a:cubicBezTo>
                    <a:cubicBezTo>
                      <a:pt x="753" y="6166"/>
                      <a:pt x="577" y="5991"/>
                      <a:pt x="577" y="5765"/>
                    </a:cubicBezTo>
                    <a:cubicBezTo>
                      <a:pt x="577" y="5540"/>
                      <a:pt x="753" y="5364"/>
                      <a:pt x="978" y="5364"/>
                    </a:cubicBezTo>
                    <a:close/>
                    <a:moveTo>
                      <a:pt x="978" y="6768"/>
                    </a:moveTo>
                    <a:cubicBezTo>
                      <a:pt x="1204" y="6768"/>
                      <a:pt x="1404" y="6943"/>
                      <a:pt x="1404" y="7169"/>
                    </a:cubicBezTo>
                    <a:cubicBezTo>
                      <a:pt x="1404" y="7394"/>
                      <a:pt x="1204" y="7595"/>
                      <a:pt x="978" y="7595"/>
                    </a:cubicBezTo>
                    <a:cubicBezTo>
                      <a:pt x="753" y="7595"/>
                      <a:pt x="577" y="7394"/>
                      <a:pt x="577" y="7169"/>
                    </a:cubicBezTo>
                    <a:cubicBezTo>
                      <a:pt x="577" y="6943"/>
                      <a:pt x="753" y="6768"/>
                      <a:pt x="978" y="6768"/>
                    </a:cubicBezTo>
                    <a:close/>
                    <a:moveTo>
                      <a:pt x="978" y="8221"/>
                    </a:moveTo>
                    <a:cubicBezTo>
                      <a:pt x="1204" y="8221"/>
                      <a:pt x="1404" y="8397"/>
                      <a:pt x="1404" y="8622"/>
                    </a:cubicBezTo>
                    <a:cubicBezTo>
                      <a:pt x="1404" y="8848"/>
                      <a:pt x="1204" y="9023"/>
                      <a:pt x="978" y="9023"/>
                    </a:cubicBezTo>
                    <a:cubicBezTo>
                      <a:pt x="753" y="9023"/>
                      <a:pt x="577" y="8848"/>
                      <a:pt x="577" y="8622"/>
                    </a:cubicBezTo>
                    <a:cubicBezTo>
                      <a:pt x="577" y="8397"/>
                      <a:pt x="753" y="8221"/>
                      <a:pt x="978" y="8221"/>
                    </a:cubicBezTo>
                    <a:close/>
                    <a:moveTo>
                      <a:pt x="978" y="9700"/>
                    </a:moveTo>
                    <a:cubicBezTo>
                      <a:pt x="1204" y="9700"/>
                      <a:pt x="1404" y="9901"/>
                      <a:pt x="1404" y="10126"/>
                    </a:cubicBezTo>
                    <a:cubicBezTo>
                      <a:pt x="1404" y="10352"/>
                      <a:pt x="1204" y="10527"/>
                      <a:pt x="978" y="10527"/>
                    </a:cubicBezTo>
                    <a:cubicBezTo>
                      <a:pt x="753" y="10527"/>
                      <a:pt x="577" y="10352"/>
                      <a:pt x="577" y="10126"/>
                    </a:cubicBezTo>
                    <a:cubicBezTo>
                      <a:pt x="577" y="9901"/>
                      <a:pt x="753" y="9700"/>
                      <a:pt x="978" y="9700"/>
                    </a:cubicBezTo>
                    <a:close/>
                    <a:moveTo>
                      <a:pt x="978" y="11129"/>
                    </a:moveTo>
                    <a:cubicBezTo>
                      <a:pt x="1204" y="11129"/>
                      <a:pt x="1404" y="11304"/>
                      <a:pt x="1404" y="11530"/>
                    </a:cubicBezTo>
                    <a:cubicBezTo>
                      <a:pt x="1404" y="11755"/>
                      <a:pt x="1204" y="11931"/>
                      <a:pt x="978" y="11931"/>
                    </a:cubicBezTo>
                    <a:cubicBezTo>
                      <a:pt x="753" y="11931"/>
                      <a:pt x="577" y="11755"/>
                      <a:pt x="577" y="11530"/>
                    </a:cubicBezTo>
                    <a:cubicBezTo>
                      <a:pt x="577" y="11304"/>
                      <a:pt x="753" y="11129"/>
                      <a:pt x="978" y="11129"/>
                    </a:cubicBezTo>
                    <a:close/>
                    <a:moveTo>
                      <a:pt x="1" y="1"/>
                    </a:moveTo>
                    <a:lnTo>
                      <a:pt x="1" y="12983"/>
                    </a:lnTo>
                    <a:lnTo>
                      <a:pt x="10703" y="12983"/>
                    </a:lnTo>
                    <a:lnTo>
                      <a:pt x="107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9"/>
              <p:cNvSpPr/>
              <p:nvPr/>
            </p:nvSpPr>
            <p:spPr>
              <a:xfrm>
                <a:off x="8225325" y="2524864"/>
                <a:ext cx="858058" cy="33304"/>
              </a:xfrm>
              <a:custGeom>
                <a:avLst/>
                <a:gdLst/>
                <a:ahLst/>
                <a:cxnLst/>
                <a:rect l="l" t="t" r="r" b="b"/>
                <a:pathLst>
                  <a:path w="6467" h="251" extrusionOk="0">
                    <a:moveTo>
                      <a:pt x="1" y="0"/>
                    </a:moveTo>
                    <a:lnTo>
                      <a:pt x="1" y="251"/>
                    </a:lnTo>
                    <a:lnTo>
                      <a:pt x="6467" y="251"/>
                    </a:lnTo>
                    <a:lnTo>
                      <a:pt x="6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9"/>
              <p:cNvSpPr/>
              <p:nvPr/>
            </p:nvSpPr>
            <p:spPr>
              <a:xfrm>
                <a:off x="8225325" y="2720975"/>
                <a:ext cx="858058" cy="30119"/>
              </a:xfrm>
              <a:custGeom>
                <a:avLst/>
                <a:gdLst/>
                <a:ahLst/>
                <a:cxnLst/>
                <a:rect l="l" t="t" r="r" b="b"/>
                <a:pathLst>
                  <a:path w="6467" h="227" extrusionOk="0">
                    <a:moveTo>
                      <a:pt x="1" y="1"/>
                    </a:moveTo>
                    <a:lnTo>
                      <a:pt x="1" y="226"/>
                    </a:lnTo>
                    <a:lnTo>
                      <a:pt x="6467" y="226"/>
                    </a:lnTo>
                    <a:lnTo>
                      <a:pt x="6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9"/>
              <p:cNvSpPr/>
              <p:nvPr/>
            </p:nvSpPr>
            <p:spPr>
              <a:xfrm>
                <a:off x="8225325" y="2907267"/>
                <a:ext cx="858058" cy="33304"/>
              </a:xfrm>
              <a:custGeom>
                <a:avLst/>
                <a:gdLst/>
                <a:ahLst/>
                <a:cxnLst/>
                <a:rect l="l" t="t" r="r" b="b"/>
                <a:pathLst>
                  <a:path w="6467" h="251" extrusionOk="0">
                    <a:moveTo>
                      <a:pt x="1" y="0"/>
                    </a:moveTo>
                    <a:lnTo>
                      <a:pt x="1" y="251"/>
                    </a:lnTo>
                    <a:lnTo>
                      <a:pt x="6467" y="251"/>
                    </a:lnTo>
                    <a:lnTo>
                      <a:pt x="6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9"/>
              <p:cNvSpPr/>
              <p:nvPr/>
            </p:nvSpPr>
            <p:spPr>
              <a:xfrm>
                <a:off x="8225325" y="3096743"/>
                <a:ext cx="858058" cy="30119"/>
              </a:xfrm>
              <a:custGeom>
                <a:avLst/>
                <a:gdLst/>
                <a:ahLst/>
                <a:cxnLst/>
                <a:rect l="l" t="t" r="r" b="b"/>
                <a:pathLst>
                  <a:path w="6467" h="227" extrusionOk="0">
                    <a:moveTo>
                      <a:pt x="1" y="1"/>
                    </a:moveTo>
                    <a:lnTo>
                      <a:pt x="1" y="227"/>
                    </a:lnTo>
                    <a:lnTo>
                      <a:pt x="6467" y="227"/>
                    </a:lnTo>
                    <a:lnTo>
                      <a:pt x="6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9"/>
              <p:cNvSpPr/>
              <p:nvPr/>
            </p:nvSpPr>
            <p:spPr>
              <a:xfrm>
                <a:off x="8225325" y="3289669"/>
                <a:ext cx="858058" cy="30119"/>
              </a:xfrm>
              <a:custGeom>
                <a:avLst/>
                <a:gdLst/>
                <a:ahLst/>
                <a:cxnLst/>
                <a:rect l="l" t="t" r="r" b="b"/>
                <a:pathLst>
                  <a:path w="6467" h="227" extrusionOk="0">
                    <a:moveTo>
                      <a:pt x="1" y="1"/>
                    </a:moveTo>
                    <a:lnTo>
                      <a:pt x="1" y="226"/>
                    </a:lnTo>
                    <a:lnTo>
                      <a:pt x="6467" y="226"/>
                    </a:lnTo>
                    <a:lnTo>
                      <a:pt x="6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9"/>
              <p:cNvSpPr/>
              <p:nvPr/>
            </p:nvSpPr>
            <p:spPr>
              <a:xfrm>
                <a:off x="8225325" y="3479278"/>
                <a:ext cx="858058" cy="33304"/>
              </a:xfrm>
              <a:custGeom>
                <a:avLst/>
                <a:gdLst/>
                <a:ahLst/>
                <a:cxnLst/>
                <a:rect l="l" t="t" r="r" b="b"/>
                <a:pathLst>
                  <a:path w="6467" h="251" extrusionOk="0">
                    <a:moveTo>
                      <a:pt x="1" y="0"/>
                    </a:moveTo>
                    <a:lnTo>
                      <a:pt x="1" y="251"/>
                    </a:lnTo>
                    <a:lnTo>
                      <a:pt x="6467" y="251"/>
                    </a:lnTo>
                    <a:lnTo>
                      <a:pt x="6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9"/>
              <p:cNvSpPr/>
              <p:nvPr/>
            </p:nvSpPr>
            <p:spPr>
              <a:xfrm>
                <a:off x="8225325" y="3678706"/>
                <a:ext cx="858058" cy="30119"/>
              </a:xfrm>
              <a:custGeom>
                <a:avLst/>
                <a:gdLst/>
                <a:ahLst/>
                <a:cxnLst/>
                <a:rect l="l" t="t" r="r" b="b"/>
                <a:pathLst>
                  <a:path w="6467" h="227" extrusionOk="0">
                    <a:moveTo>
                      <a:pt x="1" y="1"/>
                    </a:moveTo>
                    <a:lnTo>
                      <a:pt x="1" y="226"/>
                    </a:lnTo>
                    <a:lnTo>
                      <a:pt x="6467" y="226"/>
                    </a:lnTo>
                    <a:lnTo>
                      <a:pt x="6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9"/>
              <p:cNvSpPr/>
              <p:nvPr/>
            </p:nvSpPr>
            <p:spPr>
              <a:xfrm>
                <a:off x="8225325" y="3864997"/>
                <a:ext cx="858058" cy="33437"/>
              </a:xfrm>
              <a:custGeom>
                <a:avLst/>
                <a:gdLst/>
                <a:ahLst/>
                <a:cxnLst/>
                <a:rect l="l" t="t" r="r" b="b"/>
                <a:pathLst>
                  <a:path w="6467" h="252" extrusionOk="0">
                    <a:moveTo>
                      <a:pt x="1" y="0"/>
                    </a:moveTo>
                    <a:lnTo>
                      <a:pt x="1" y="251"/>
                    </a:lnTo>
                    <a:lnTo>
                      <a:pt x="6467" y="251"/>
                    </a:lnTo>
                    <a:lnTo>
                      <a:pt x="6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9"/>
              <p:cNvSpPr/>
              <p:nvPr/>
            </p:nvSpPr>
            <p:spPr>
              <a:xfrm>
                <a:off x="7503775" y="4074509"/>
                <a:ext cx="2048485" cy="838171"/>
              </a:xfrm>
              <a:custGeom>
                <a:avLst/>
                <a:gdLst/>
                <a:ahLst/>
                <a:cxnLst/>
                <a:rect l="l" t="t" r="r" b="b"/>
                <a:pathLst>
                  <a:path w="15439" h="6317" extrusionOk="0">
                    <a:moveTo>
                      <a:pt x="877" y="0"/>
                    </a:moveTo>
                    <a:cubicBezTo>
                      <a:pt x="401" y="0"/>
                      <a:pt x="0" y="401"/>
                      <a:pt x="0" y="903"/>
                    </a:cubicBezTo>
                    <a:lnTo>
                      <a:pt x="0" y="5439"/>
                    </a:lnTo>
                    <a:cubicBezTo>
                      <a:pt x="0" y="5915"/>
                      <a:pt x="401" y="6316"/>
                      <a:pt x="877" y="6316"/>
                    </a:cubicBezTo>
                    <a:lnTo>
                      <a:pt x="14537" y="6316"/>
                    </a:lnTo>
                    <a:cubicBezTo>
                      <a:pt x="15038" y="6316"/>
                      <a:pt x="15439" y="5915"/>
                      <a:pt x="15439" y="5439"/>
                    </a:cubicBezTo>
                    <a:lnTo>
                      <a:pt x="15439" y="903"/>
                    </a:lnTo>
                    <a:cubicBezTo>
                      <a:pt x="15439" y="401"/>
                      <a:pt x="15038" y="0"/>
                      <a:pt x="14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9"/>
              <p:cNvSpPr/>
              <p:nvPr/>
            </p:nvSpPr>
            <p:spPr>
              <a:xfrm>
                <a:off x="7503775" y="4074509"/>
                <a:ext cx="1330275" cy="838171"/>
              </a:xfrm>
              <a:custGeom>
                <a:avLst/>
                <a:gdLst/>
                <a:ahLst/>
                <a:cxnLst/>
                <a:rect l="l" t="t" r="r" b="b"/>
                <a:pathLst>
                  <a:path w="10026" h="6317" extrusionOk="0">
                    <a:moveTo>
                      <a:pt x="877" y="0"/>
                    </a:moveTo>
                    <a:cubicBezTo>
                      <a:pt x="401" y="0"/>
                      <a:pt x="0" y="401"/>
                      <a:pt x="0" y="903"/>
                    </a:cubicBezTo>
                    <a:lnTo>
                      <a:pt x="0" y="5439"/>
                    </a:lnTo>
                    <a:cubicBezTo>
                      <a:pt x="0" y="5915"/>
                      <a:pt x="401" y="6316"/>
                      <a:pt x="877" y="6316"/>
                    </a:cubicBezTo>
                    <a:lnTo>
                      <a:pt x="10025" y="6316"/>
                    </a:lnTo>
                    <a:lnTo>
                      <a:pt x="10025" y="0"/>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9"/>
              <p:cNvSpPr/>
              <p:nvPr/>
            </p:nvSpPr>
            <p:spPr>
              <a:xfrm>
                <a:off x="7643362" y="4573278"/>
                <a:ext cx="206321" cy="209642"/>
              </a:xfrm>
              <a:custGeom>
                <a:avLst/>
                <a:gdLst/>
                <a:ahLst/>
                <a:cxnLst/>
                <a:rect l="l" t="t" r="r" b="b"/>
                <a:pathLst>
                  <a:path w="1555" h="1580" extrusionOk="0">
                    <a:moveTo>
                      <a:pt x="652" y="1"/>
                    </a:moveTo>
                    <a:cubicBezTo>
                      <a:pt x="276" y="76"/>
                      <a:pt x="1" y="402"/>
                      <a:pt x="1" y="778"/>
                    </a:cubicBezTo>
                    <a:cubicBezTo>
                      <a:pt x="1" y="1179"/>
                      <a:pt x="276" y="1505"/>
                      <a:pt x="652" y="1555"/>
                    </a:cubicBezTo>
                    <a:cubicBezTo>
                      <a:pt x="678" y="1555"/>
                      <a:pt x="728" y="1580"/>
                      <a:pt x="778" y="1580"/>
                    </a:cubicBezTo>
                    <a:cubicBezTo>
                      <a:pt x="828" y="1580"/>
                      <a:pt x="878" y="1555"/>
                      <a:pt x="903" y="1555"/>
                    </a:cubicBezTo>
                    <a:cubicBezTo>
                      <a:pt x="1279" y="1505"/>
                      <a:pt x="1555" y="1179"/>
                      <a:pt x="1555" y="778"/>
                    </a:cubicBezTo>
                    <a:cubicBezTo>
                      <a:pt x="1555" y="402"/>
                      <a:pt x="1279" y="76"/>
                      <a:pt x="9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9"/>
              <p:cNvSpPr/>
              <p:nvPr/>
            </p:nvSpPr>
            <p:spPr>
              <a:xfrm>
                <a:off x="7729873" y="4573278"/>
                <a:ext cx="33436" cy="209642"/>
              </a:xfrm>
              <a:custGeom>
                <a:avLst/>
                <a:gdLst/>
                <a:ahLst/>
                <a:cxnLst/>
                <a:rect l="l" t="t" r="r" b="b"/>
                <a:pathLst>
                  <a:path w="252" h="1580" extrusionOk="0">
                    <a:moveTo>
                      <a:pt x="0" y="1"/>
                    </a:moveTo>
                    <a:lnTo>
                      <a:pt x="0" y="1555"/>
                    </a:lnTo>
                    <a:cubicBezTo>
                      <a:pt x="26" y="1555"/>
                      <a:pt x="76" y="1580"/>
                      <a:pt x="126" y="1580"/>
                    </a:cubicBezTo>
                    <a:cubicBezTo>
                      <a:pt x="176" y="1580"/>
                      <a:pt x="226" y="1555"/>
                      <a:pt x="251" y="1555"/>
                    </a:cubicBezTo>
                    <a:lnTo>
                      <a:pt x="251"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9"/>
              <p:cNvSpPr/>
              <p:nvPr/>
            </p:nvSpPr>
            <p:spPr>
              <a:xfrm>
                <a:off x="7643362" y="4207461"/>
                <a:ext cx="206321" cy="209642"/>
              </a:xfrm>
              <a:custGeom>
                <a:avLst/>
                <a:gdLst/>
                <a:ahLst/>
                <a:cxnLst/>
                <a:rect l="l" t="t" r="r" b="b"/>
                <a:pathLst>
                  <a:path w="1555" h="1580" extrusionOk="0">
                    <a:moveTo>
                      <a:pt x="652" y="1"/>
                    </a:moveTo>
                    <a:cubicBezTo>
                      <a:pt x="276" y="76"/>
                      <a:pt x="1" y="402"/>
                      <a:pt x="1" y="778"/>
                    </a:cubicBezTo>
                    <a:cubicBezTo>
                      <a:pt x="1" y="1179"/>
                      <a:pt x="276" y="1505"/>
                      <a:pt x="652" y="1555"/>
                    </a:cubicBezTo>
                    <a:cubicBezTo>
                      <a:pt x="678" y="1580"/>
                      <a:pt x="728" y="1580"/>
                      <a:pt x="778" y="1580"/>
                    </a:cubicBezTo>
                    <a:cubicBezTo>
                      <a:pt x="828" y="1580"/>
                      <a:pt x="878" y="1580"/>
                      <a:pt x="903" y="1555"/>
                    </a:cubicBezTo>
                    <a:cubicBezTo>
                      <a:pt x="1279" y="1505"/>
                      <a:pt x="1555" y="1179"/>
                      <a:pt x="1555" y="778"/>
                    </a:cubicBezTo>
                    <a:cubicBezTo>
                      <a:pt x="1555" y="402"/>
                      <a:pt x="1279" y="76"/>
                      <a:pt x="9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9"/>
              <p:cNvSpPr/>
              <p:nvPr/>
            </p:nvSpPr>
            <p:spPr>
              <a:xfrm>
                <a:off x="7729873" y="4207461"/>
                <a:ext cx="33436" cy="209642"/>
              </a:xfrm>
              <a:custGeom>
                <a:avLst/>
                <a:gdLst/>
                <a:ahLst/>
                <a:cxnLst/>
                <a:rect l="l" t="t" r="r" b="b"/>
                <a:pathLst>
                  <a:path w="252" h="1580" extrusionOk="0">
                    <a:moveTo>
                      <a:pt x="0" y="1"/>
                    </a:moveTo>
                    <a:lnTo>
                      <a:pt x="0" y="1555"/>
                    </a:lnTo>
                    <a:cubicBezTo>
                      <a:pt x="26" y="1580"/>
                      <a:pt x="76" y="1580"/>
                      <a:pt x="126" y="1580"/>
                    </a:cubicBezTo>
                    <a:cubicBezTo>
                      <a:pt x="176" y="1580"/>
                      <a:pt x="226" y="1580"/>
                      <a:pt x="251" y="1555"/>
                    </a:cubicBezTo>
                    <a:lnTo>
                      <a:pt x="2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9"/>
              <p:cNvSpPr/>
              <p:nvPr/>
            </p:nvSpPr>
            <p:spPr>
              <a:xfrm>
                <a:off x="7949337" y="4573278"/>
                <a:ext cx="209638" cy="209642"/>
              </a:xfrm>
              <a:custGeom>
                <a:avLst/>
                <a:gdLst/>
                <a:ahLst/>
                <a:cxnLst/>
                <a:rect l="l" t="t" r="r" b="b"/>
                <a:pathLst>
                  <a:path w="1580" h="1580" extrusionOk="0">
                    <a:moveTo>
                      <a:pt x="652" y="1"/>
                    </a:moveTo>
                    <a:cubicBezTo>
                      <a:pt x="301" y="76"/>
                      <a:pt x="1" y="402"/>
                      <a:pt x="1" y="778"/>
                    </a:cubicBezTo>
                    <a:cubicBezTo>
                      <a:pt x="1" y="1179"/>
                      <a:pt x="301" y="1505"/>
                      <a:pt x="652" y="1555"/>
                    </a:cubicBezTo>
                    <a:cubicBezTo>
                      <a:pt x="702" y="1555"/>
                      <a:pt x="752" y="1580"/>
                      <a:pt x="803" y="1580"/>
                    </a:cubicBezTo>
                    <a:cubicBezTo>
                      <a:pt x="853" y="1580"/>
                      <a:pt x="878" y="1555"/>
                      <a:pt x="928" y="1555"/>
                    </a:cubicBezTo>
                    <a:cubicBezTo>
                      <a:pt x="1304" y="1505"/>
                      <a:pt x="1580" y="1179"/>
                      <a:pt x="1580" y="778"/>
                    </a:cubicBezTo>
                    <a:cubicBezTo>
                      <a:pt x="1580" y="402"/>
                      <a:pt x="1304" y="76"/>
                      <a:pt x="928" y="1"/>
                    </a:cubicBezTo>
                    <a:close/>
                  </a:path>
                </a:pathLst>
              </a:custGeom>
              <a:solidFill>
                <a:srgbClr val="FF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9"/>
              <p:cNvSpPr/>
              <p:nvPr/>
            </p:nvSpPr>
            <p:spPr>
              <a:xfrm>
                <a:off x="8035849" y="4573278"/>
                <a:ext cx="36620" cy="209642"/>
              </a:xfrm>
              <a:custGeom>
                <a:avLst/>
                <a:gdLst/>
                <a:ahLst/>
                <a:cxnLst/>
                <a:rect l="l" t="t" r="r" b="b"/>
                <a:pathLst>
                  <a:path w="276" h="1580" extrusionOk="0">
                    <a:moveTo>
                      <a:pt x="0" y="1"/>
                    </a:moveTo>
                    <a:lnTo>
                      <a:pt x="0" y="1555"/>
                    </a:lnTo>
                    <a:cubicBezTo>
                      <a:pt x="50" y="1555"/>
                      <a:pt x="100" y="1580"/>
                      <a:pt x="151" y="1580"/>
                    </a:cubicBezTo>
                    <a:cubicBezTo>
                      <a:pt x="201" y="1580"/>
                      <a:pt x="226" y="1555"/>
                      <a:pt x="276" y="1555"/>
                    </a:cubicBezTo>
                    <a:lnTo>
                      <a:pt x="27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9"/>
              <p:cNvSpPr/>
              <p:nvPr/>
            </p:nvSpPr>
            <p:spPr>
              <a:xfrm>
                <a:off x="7949337" y="4207461"/>
                <a:ext cx="209638" cy="209642"/>
              </a:xfrm>
              <a:custGeom>
                <a:avLst/>
                <a:gdLst/>
                <a:ahLst/>
                <a:cxnLst/>
                <a:rect l="l" t="t" r="r" b="b"/>
                <a:pathLst>
                  <a:path w="1580" h="1580" extrusionOk="0">
                    <a:moveTo>
                      <a:pt x="652" y="1"/>
                    </a:moveTo>
                    <a:cubicBezTo>
                      <a:pt x="301" y="76"/>
                      <a:pt x="1" y="402"/>
                      <a:pt x="1" y="778"/>
                    </a:cubicBezTo>
                    <a:cubicBezTo>
                      <a:pt x="1" y="1179"/>
                      <a:pt x="301" y="1505"/>
                      <a:pt x="652" y="1555"/>
                    </a:cubicBezTo>
                    <a:cubicBezTo>
                      <a:pt x="702" y="1580"/>
                      <a:pt x="752" y="1580"/>
                      <a:pt x="803" y="1580"/>
                    </a:cubicBezTo>
                    <a:cubicBezTo>
                      <a:pt x="853" y="1580"/>
                      <a:pt x="878" y="1580"/>
                      <a:pt x="928" y="1555"/>
                    </a:cubicBezTo>
                    <a:cubicBezTo>
                      <a:pt x="1304" y="1505"/>
                      <a:pt x="1580" y="1179"/>
                      <a:pt x="1580" y="778"/>
                    </a:cubicBezTo>
                    <a:cubicBezTo>
                      <a:pt x="1580" y="402"/>
                      <a:pt x="1304" y="76"/>
                      <a:pt x="928" y="1"/>
                    </a:cubicBezTo>
                    <a:close/>
                  </a:path>
                </a:pathLst>
              </a:custGeom>
              <a:solidFill>
                <a:srgbClr val="FF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9"/>
              <p:cNvSpPr/>
              <p:nvPr/>
            </p:nvSpPr>
            <p:spPr>
              <a:xfrm>
                <a:off x="8035849" y="4207461"/>
                <a:ext cx="36620" cy="209642"/>
              </a:xfrm>
              <a:custGeom>
                <a:avLst/>
                <a:gdLst/>
                <a:ahLst/>
                <a:cxnLst/>
                <a:rect l="l" t="t" r="r" b="b"/>
                <a:pathLst>
                  <a:path w="276" h="1580" extrusionOk="0">
                    <a:moveTo>
                      <a:pt x="0" y="1"/>
                    </a:moveTo>
                    <a:lnTo>
                      <a:pt x="0" y="1555"/>
                    </a:lnTo>
                    <a:cubicBezTo>
                      <a:pt x="50" y="1580"/>
                      <a:pt x="100" y="1580"/>
                      <a:pt x="151" y="1580"/>
                    </a:cubicBezTo>
                    <a:cubicBezTo>
                      <a:pt x="201" y="1580"/>
                      <a:pt x="226" y="1580"/>
                      <a:pt x="276" y="1555"/>
                    </a:cubicBezTo>
                    <a:lnTo>
                      <a:pt x="27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9"/>
              <p:cNvSpPr/>
              <p:nvPr/>
            </p:nvSpPr>
            <p:spPr>
              <a:xfrm>
                <a:off x="8265264" y="4573278"/>
                <a:ext cx="206321" cy="209642"/>
              </a:xfrm>
              <a:custGeom>
                <a:avLst/>
                <a:gdLst/>
                <a:ahLst/>
                <a:cxnLst/>
                <a:rect l="l" t="t" r="r" b="b"/>
                <a:pathLst>
                  <a:path w="1555" h="1580" extrusionOk="0">
                    <a:moveTo>
                      <a:pt x="652" y="1"/>
                    </a:moveTo>
                    <a:cubicBezTo>
                      <a:pt x="276" y="76"/>
                      <a:pt x="1" y="402"/>
                      <a:pt x="1" y="778"/>
                    </a:cubicBezTo>
                    <a:cubicBezTo>
                      <a:pt x="1" y="1179"/>
                      <a:pt x="276" y="1505"/>
                      <a:pt x="652" y="1555"/>
                    </a:cubicBezTo>
                    <a:cubicBezTo>
                      <a:pt x="677" y="1555"/>
                      <a:pt x="727" y="1580"/>
                      <a:pt x="777" y="1580"/>
                    </a:cubicBezTo>
                    <a:cubicBezTo>
                      <a:pt x="828" y="1580"/>
                      <a:pt x="878" y="1555"/>
                      <a:pt x="903" y="1555"/>
                    </a:cubicBezTo>
                    <a:cubicBezTo>
                      <a:pt x="1279" y="1505"/>
                      <a:pt x="1554" y="1179"/>
                      <a:pt x="1554" y="778"/>
                    </a:cubicBezTo>
                    <a:cubicBezTo>
                      <a:pt x="1554" y="402"/>
                      <a:pt x="1279" y="76"/>
                      <a:pt x="903" y="1"/>
                    </a:cubicBezTo>
                    <a:close/>
                  </a:path>
                </a:pathLst>
              </a:custGeom>
              <a:solidFill>
                <a:srgbClr val="FF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9"/>
              <p:cNvSpPr/>
              <p:nvPr/>
            </p:nvSpPr>
            <p:spPr>
              <a:xfrm>
                <a:off x="8351776" y="4573278"/>
                <a:ext cx="33303" cy="209642"/>
              </a:xfrm>
              <a:custGeom>
                <a:avLst/>
                <a:gdLst/>
                <a:ahLst/>
                <a:cxnLst/>
                <a:rect l="l" t="t" r="r" b="b"/>
                <a:pathLst>
                  <a:path w="251" h="1580" extrusionOk="0">
                    <a:moveTo>
                      <a:pt x="0" y="1"/>
                    </a:moveTo>
                    <a:lnTo>
                      <a:pt x="0" y="1555"/>
                    </a:lnTo>
                    <a:cubicBezTo>
                      <a:pt x="25" y="1555"/>
                      <a:pt x="75" y="1580"/>
                      <a:pt x="125" y="1580"/>
                    </a:cubicBezTo>
                    <a:cubicBezTo>
                      <a:pt x="176" y="1580"/>
                      <a:pt x="226" y="1555"/>
                      <a:pt x="251" y="1555"/>
                    </a:cubicBezTo>
                    <a:lnTo>
                      <a:pt x="2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9"/>
              <p:cNvSpPr/>
              <p:nvPr/>
            </p:nvSpPr>
            <p:spPr>
              <a:xfrm>
                <a:off x="8265264" y="4207461"/>
                <a:ext cx="206321" cy="209642"/>
              </a:xfrm>
              <a:custGeom>
                <a:avLst/>
                <a:gdLst/>
                <a:ahLst/>
                <a:cxnLst/>
                <a:rect l="l" t="t" r="r" b="b"/>
                <a:pathLst>
                  <a:path w="1555" h="1580" extrusionOk="0">
                    <a:moveTo>
                      <a:pt x="652" y="1"/>
                    </a:moveTo>
                    <a:cubicBezTo>
                      <a:pt x="276" y="76"/>
                      <a:pt x="1" y="402"/>
                      <a:pt x="1" y="778"/>
                    </a:cubicBezTo>
                    <a:cubicBezTo>
                      <a:pt x="1" y="1179"/>
                      <a:pt x="276" y="1505"/>
                      <a:pt x="652" y="1555"/>
                    </a:cubicBezTo>
                    <a:cubicBezTo>
                      <a:pt x="677" y="1580"/>
                      <a:pt x="727" y="1580"/>
                      <a:pt x="777" y="1580"/>
                    </a:cubicBezTo>
                    <a:cubicBezTo>
                      <a:pt x="828" y="1580"/>
                      <a:pt x="878" y="1580"/>
                      <a:pt x="903" y="1555"/>
                    </a:cubicBezTo>
                    <a:cubicBezTo>
                      <a:pt x="1279" y="1505"/>
                      <a:pt x="1554" y="1179"/>
                      <a:pt x="1554" y="778"/>
                    </a:cubicBezTo>
                    <a:cubicBezTo>
                      <a:pt x="1554" y="402"/>
                      <a:pt x="1279" y="76"/>
                      <a:pt x="903" y="1"/>
                    </a:cubicBezTo>
                    <a:close/>
                  </a:path>
                </a:pathLst>
              </a:custGeom>
              <a:solidFill>
                <a:srgbClr val="FF2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9"/>
              <p:cNvSpPr/>
              <p:nvPr/>
            </p:nvSpPr>
            <p:spPr>
              <a:xfrm>
                <a:off x="8351776" y="4207461"/>
                <a:ext cx="33303" cy="209642"/>
              </a:xfrm>
              <a:custGeom>
                <a:avLst/>
                <a:gdLst/>
                <a:ahLst/>
                <a:cxnLst/>
                <a:rect l="l" t="t" r="r" b="b"/>
                <a:pathLst>
                  <a:path w="251" h="1580" extrusionOk="0">
                    <a:moveTo>
                      <a:pt x="0" y="1"/>
                    </a:moveTo>
                    <a:lnTo>
                      <a:pt x="0" y="1555"/>
                    </a:lnTo>
                    <a:cubicBezTo>
                      <a:pt x="25" y="1580"/>
                      <a:pt x="75" y="1580"/>
                      <a:pt x="125" y="1580"/>
                    </a:cubicBezTo>
                    <a:cubicBezTo>
                      <a:pt x="176" y="1580"/>
                      <a:pt x="226" y="1580"/>
                      <a:pt x="251" y="1555"/>
                    </a:cubicBezTo>
                    <a:lnTo>
                      <a:pt x="2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9"/>
              <p:cNvSpPr/>
              <p:nvPr/>
            </p:nvSpPr>
            <p:spPr>
              <a:xfrm>
                <a:off x="8577874" y="4573278"/>
                <a:ext cx="209638" cy="209642"/>
              </a:xfrm>
              <a:custGeom>
                <a:avLst/>
                <a:gdLst/>
                <a:ahLst/>
                <a:cxnLst/>
                <a:rect l="l" t="t" r="r" b="b"/>
                <a:pathLst>
                  <a:path w="1580" h="1580" extrusionOk="0">
                    <a:moveTo>
                      <a:pt x="652" y="1"/>
                    </a:moveTo>
                    <a:cubicBezTo>
                      <a:pt x="276" y="76"/>
                      <a:pt x="0" y="402"/>
                      <a:pt x="0" y="778"/>
                    </a:cubicBezTo>
                    <a:cubicBezTo>
                      <a:pt x="0" y="1179"/>
                      <a:pt x="276" y="1505"/>
                      <a:pt x="652" y="1555"/>
                    </a:cubicBezTo>
                    <a:cubicBezTo>
                      <a:pt x="702" y="1555"/>
                      <a:pt x="727" y="1580"/>
                      <a:pt x="777" y="1580"/>
                    </a:cubicBezTo>
                    <a:cubicBezTo>
                      <a:pt x="828" y="1580"/>
                      <a:pt x="878" y="1555"/>
                      <a:pt x="928" y="1555"/>
                    </a:cubicBezTo>
                    <a:cubicBezTo>
                      <a:pt x="1279" y="1505"/>
                      <a:pt x="1579" y="1179"/>
                      <a:pt x="1579" y="778"/>
                    </a:cubicBezTo>
                    <a:cubicBezTo>
                      <a:pt x="1579" y="402"/>
                      <a:pt x="1279" y="76"/>
                      <a:pt x="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9"/>
              <p:cNvSpPr/>
              <p:nvPr/>
            </p:nvSpPr>
            <p:spPr>
              <a:xfrm>
                <a:off x="8664386" y="4573278"/>
                <a:ext cx="36620" cy="209642"/>
              </a:xfrm>
              <a:custGeom>
                <a:avLst/>
                <a:gdLst/>
                <a:ahLst/>
                <a:cxnLst/>
                <a:rect l="l" t="t" r="r" b="b"/>
                <a:pathLst>
                  <a:path w="276" h="1580" extrusionOk="0">
                    <a:moveTo>
                      <a:pt x="0" y="1"/>
                    </a:moveTo>
                    <a:lnTo>
                      <a:pt x="0" y="1555"/>
                    </a:lnTo>
                    <a:cubicBezTo>
                      <a:pt x="50" y="1555"/>
                      <a:pt x="75" y="1580"/>
                      <a:pt x="125" y="1580"/>
                    </a:cubicBezTo>
                    <a:cubicBezTo>
                      <a:pt x="176" y="1580"/>
                      <a:pt x="226" y="1555"/>
                      <a:pt x="276" y="1555"/>
                    </a:cubicBezTo>
                    <a:lnTo>
                      <a:pt x="276"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9"/>
              <p:cNvSpPr/>
              <p:nvPr/>
            </p:nvSpPr>
            <p:spPr>
              <a:xfrm>
                <a:off x="8577874" y="4207461"/>
                <a:ext cx="209638" cy="209642"/>
              </a:xfrm>
              <a:custGeom>
                <a:avLst/>
                <a:gdLst/>
                <a:ahLst/>
                <a:cxnLst/>
                <a:rect l="l" t="t" r="r" b="b"/>
                <a:pathLst>
                  <a:path w="1580" h="1580" extrusionOk="0">
                    <a:moveTo>
                      <a:pt x="652" y="1"/>
                    </a:moveTo>
                    <a:cubicBezTo>
                      <a:pt x="276" y="76"/>
                      <a:pt x="0" y="402"/>
                      <a:pt x="0" y="778"/>
                    </a:cubicBezTo>
                    <a:cubicBezTo>
                      <a:pt x="0" y="1179"/>
                      <a:pt x="276" y="1505"/>
                      <a:pt x="652" y="1555"/>
                    </a:cubicBezTo>
                    <a:cubicBezTo>
                      <a:pt x="702" y="1580"/>
                      <a:pt x="727" y="1580"/>
                      <a:pt x="777" y="1580"/>
                    </a:cubicBezTo>
                    <a:cubicBezTo>
                      <a:pt x="828" y="1580"/>
                      <a:pt x="878" y="1580"/>
                      <a:pt x="928" y="1555"/>
                    </a:cubicBezTo>
                    <a:cubicBezTo>
                      <a:pt x="1279" y="1505"/>
                      <a:pt x="1579" y="1179"/>
                      <a:pt x="1579" y="778"/>
                    </a:cubicBezTo>
                    <a:cubicBezTo>
                      <a:pt x="1579" y="402"/>
                      <a:pt x="1279" y="76"/>
                      <a:pt x="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9"/>
              <p:cNvSpPr/>
              <p:nvPr/>
            </p:nvSpPr>
            <p:spPr>
              <a:xfrm>
                <a:off x="8664386" y="4207461"/>
                <a:ext cx="36620" cy="209642"/>
              </a:xfrm>
              <a:custGeom>
                <a:avLst/>
                <a:gdLst/>
                <a:ahLst/>
                <a:cxnLst/>
                <a:rect l="l" t="t" r="r" b="b"/>
                <a:pathLst>
                  <a:path w="276" h="1580" extrusionOk="0">
                    <a:moveTo>
                      <a:pt x="0" y="1"/>
                    </a:moveTo>
                    <a:lnTo>
                      <a:pt x="0" y="1555"/>
                    </a:lnTo>
                    <a:cubicBezTo>
                      <a:pt x="50" y="1580"/>
                      <a:pt x="75" y="1580"/>
                      <a:pt x="125" y="1580"/>
                    </a:cubicBezTo>
                    <a:cubicBezTo>
                      <a:pt x="176" y="1580"/>
                      <a:pt x="226" y="1580"/>
                      <a:pt x="276" y="1555"/>
                    </a:cubicBezTo>
                    <a:lnTo>
                      <a:pt x="276"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9"/>
              <p:cNvSpPr/>
              <p:nvPr/>
            </p:nvSpPr>
            <p:spPr>
              <a:xfrm>
                <a:off x="8890484" y="4573278"/>
                <a:ext cx="209638" cy="209642"/>
              </a:xfrm>
              <a:custGeom>
                <a:avLst/>
                <a:gdLst/>
                <a:ahLst/>
                <a:cxnLst/>
                <a:rect l="l" t="t" r="r" b="b"/>
                <a:pathLst>
                  <a:path w="1580" h="1580" extrusionOk="0">
                    <a:moveTo>
                      <a:pt x="652" y="1"/>
                    </a:moveTo>
                    <a:cubicBezTo>
                      <a:pt x="276" y="76"/>
                      <a:pt x="0" y="402"/>
                      <a:pt x="0" y="778"/>
                    </a:cubicBezTo>
                    <a:cubicBezTo>
                      <a:pt x="0" y="1179"/>
                      <a:pt x="276" y="1505"/>
                      <a:pt x="652" y="1555"/>
                    </a:cubicBezTo>
                    <a:cubicBezTo>
                      <a:pt x="702" y="1555"/>
                      <a:pt x="752" y="1580"/>
                      <a:pt x="802" y="1580"/>
                    </a:cubicBezTo>
                    <a:cubicBezTo>
                      <a:pt x="827" y="1580"/>
                      <a:pt x="878" y="1555"/>
                      <a:pt x="928" y="1555"/>
                    </a:cubicBezTo>
                    <a:cubicBezTo>
                      <a:pt x="1304" y="1505"/>
                      <a:pt x="1579" y="1179"/>
                      <a:pt x="1579" y="778"/>
                    </a:cubicBezTo>
                    <a:cubicBezTo>
                      <a:pt x="1579" y="402"/>
                      <a:pt x="1304" y="76"/>
                      <a:pt x="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9"/>
              <p:cNvSpPr/>
              <p:nvPr/>
            </p:nvSpPr>
            <p:spPr>
              <a:xfrm>
                <a:off x="8976863" y="4573278"/>
                <a:ext cx="36753" cy="209642"/>
              </a:xfrm>
              <a:custGeom>
                <a:avLst/>
                <a:gdLst/>
                <a:ahLst/>
                <a:cxnLst/>
                <a:rect l="l" t="t" r="r" b="b"/>
                <a:pathLst>
                  <a:path w="277" h="1580" extrusionOk="0">
                    <a:moveTo>
                      <a:pt x="1" y="1"/>
                    </a:moveTo>
                    <a:lnTo>
                      <a:pt x="1" y="1555"/>
                    </a:lnTo>
                    <a:cubicBezTo>
                      <a:pt x="51" y="1555"/>
                      <a:pt x="101" y="1580"/>
                      <a:pt x="151" y="1580"/>
                    </a:cubicBezTo>
                    <a:cubicBezTo>
                      <a:pt x="176" y="1580"/>
                      <a:pt x="227" y="1555"/>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9"/>
              <p:cNvSpPr/>
              <p:nvPr/>
            </p:nvSpPr>
            <p:spPr>
              <a:xfrm>
                <a:off x="8890484" y="4207461"/>
                <a:ext cx="209638" cy="209642"/>
              </a:xfrm>
              <a:custGeom>
                <a:avLst/>
                <a:gdLst/>
                <a:ahLst/>
                <a:cxnLst/>
                <a:rect l="l" t="t" r="r" b="b"/>
                <a:pathLst>
                  <a:path w="1580" h="1580" extrusionOk="0">
                    <a:moveTo>
                      <a:pt x="652" y="1"/>
                    </a:moveTo>
                    <a:cubicBezTo>
                      <a:pt x="276" y="76"/>
                      <a:pt x="0" y="402"/>
                      <a:pt x="0" y="778"/>
                    </a:cubicBezTo>
                    <a:cubicBezTo>
                      <a:pt x="0" y="1179"/>
                      <a:pt x="276" y="1505"/>
                      <a:pt x="652" y="1555"/>
                    </a:cubicBezTo>
                    <a:cubicBezTo>
                      <a:pt x="702" y="1580"/>
                      <a:pt x="752" y="1580"/>
                      <a:pt x="802" y="1580"/>
                    </a:cubicBezTo>
                    <a:cubicBezTo>
                      <a:pt x="827" y="1580"/>
                      <a:pt x="878" y="1580"/>
                      <a:pt x="928" y="1555"/>
                    </a:cubicBezTo>
                    <a:cubicBezTo>
                      <a:pt x="1304" y="1505"/>
                      <a:pt x="1579" y="1179"/>
                      <a:pt x="1579" y="778"/>
                    </a:cubicBezTo>
                    <a:cubicBezTo>
                      <a:pt x="1579" y="402"/>
                      <a:pt x="1304" y="76"/>
                      <a:pt x="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9"/>
              <p:cNvSpPr/>
              <p:nvPr/>
            </p:nvSpPr>
            <p:spPr>
              <a:xfrm>
                <a:off x="8976863" y="4207461"/>
                <a:ext cx="36753" cy="209642"/>
              </a:xfrm>
              <a:custGeom>
                <a:avLst/>
                <a:gdLst/>
                <a:ahLst/>
                <a:cxnLst/>
                <a:rect l="l" t="t" r="r" b="b"/>
                <a:pathLst>
                  <a:path w="277" h="1580" extrusionOk="0">
                    <a:moveTo>
                      <a:pt x="1" y="1"/>
                    </a:moveTo>
                    <a:lnTo>
                      <a:pt x="1" y="1555"/>
                    </a:lnTo>
                    <a:cubicBezTo>
                      <a:pt x="51" y="1580"/>
                      <a:pt x="101" y="1580"/>
                      <a:pt x="151" y="1580"/>
                    </a:cubicBezTo>
                    <a:cubicBezTo>
                      <a:pt x="176" y="1580"/>
                      <a:pt x="227"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9"/>
              <p:cNvSpPr/>
              <p:nvPr/>
            </p:nvSpPr>
            <p:spPr>
              <a:xfrm>
                <a:off x="9203094" y="4573278"/>
                <a:ext cx="209638" cy="209642"/>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55"/>
                      <a:pt x="752" y="1580"/>
                      <a:pt x="802" y="1580"/>
                    </a:cubicBezTo>
                    <a:cubicBezTo>
                      <a:pt x="852" y="1580"/>
                      <a:pt x="877" y="1555"/>
                      <a:pt x="928" y="1555"/>
                    </a:cubicBezTo>
                    <a:cubicBezTo>
                      <a:pt x="1304" y="1505"/>
                      <a:pt x="1579" y="1179"/>
                      <a:pt x="1579" y="778"/>
                    </a:cubicBezTo>
                    <a:cubicBezTo>
                      <a:pt x="1579" y="402"/>
                      <a:pt x="1304" y="76"/>
                      <a:pt x="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9"/>
              <p:cNvSpPr/>
              <p:nvPr/>
            </p:nvSpPr>
            <p:spPr>
              <a:xfrm>
                <a:off x="9203094" y="4207461"/>
                <a:ext cx="209638" cy="209642"/>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9"/>
              <p:cNvSpPr/>
              <p:nvPr/>
            </p:nvSpPr>
            <p:spPr>
              <a:xfrm>
                <a:off x="7796349" y="3276400"/>
                <a:ext cx="864825" cy="1636271"/>
              </a:xfrm>
              <a:custGeom>
                <a:avLst/>
                <a:gdLst/>
                <a:ahLst/>
                <a:cxnLst/>
                <a:rect l="l" t="t" r="r" b="b"/>
                <a:pathLst>
                  <a:path w="6518" h="12332" extrusionOk="0">
                    <a:moveTo>
                      <a:pt x="1504" y="0"/>
                    </a:moveTo>
                    <a:cubicBezTo>
                      <a:pt x="677" y="0"/>
                      <a:pt x="1" y="677"/>
                      <a:pt x="1" y="1504"/>
                    </a:cubicBezTo>
                    <a:lnTo>
                      <a:pt x="1" y="12331"/>
                    </a:lnTo>
                    <a:lnTo>
                      <a:pt x="6517" y="12331"/>
                    </a:lnTo>
                    <a:lnTo>
                      <a:pt x="6517" y="1504"/>
                    </a:lnTo>
                    <a:cubicBezTo>
                      <a:pt x="6517" y="677"/>
                      <a:pt x="5840" y="0"/>
                      <a:pt x="5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9"/>
              <p:cNvSpPr/>
              <p:nvPr/>
            </p:nvSpPr>
            <p:spPr>
              <a:xfrm>
                <a:off x="7872910" y="3838327"/>
                <a:ext cx="711709" cy="914730"/>
              </a:xfrm>
              <a:custGeom>
                <a:avLst/>
                <a:gdLst/>
                <a:ahLst/>
                <a:cxnLst/>
                <a:rect l="l" t="t" r="r" b="b"/>
                <a:pathLst>
                  <a:path w="5364" h="6894" extrusionOk="0">
                    <a:moveTo>
                      <a:pt x="0" y="1"/>
                    </a:moveTo>
                    <a:lnTo>
                      <a:pt x="0" y="4663"/>
                    </a:lnTo>
                    <a:cubicBezTo>
                      <a:pt x="0" y="5891"/>
                      <a:pt x="978" y="6893"/>
                      <a:pt x="2206" y="6893"/>
                    </a:cubicBezTo>
                    <a:lnTo>
                      <a:pt x="3158" y="6893"/>
                    </a:lnTo>
                    <a:cubicBezTo>
                      <a:pt x="4386" y="6893"/>
                      <a:pt x="5364" y="5891"/>
                      <a:pt x="5364" y="4663"/>
                    </a:cubicBezTo>
                    <a:lnTo>
                      <a:pt x="53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9"/>
              <p:cNvSpPr/>
              <p:nvPr/>
            </p:nvSpPr>
            <p:spPr>
              <a:xfrm>
                <a:off x="7985959" y="3046853"/>
                <a:ext cx="482301" cy="229678"/>
              </a:xfrm>
              <a:custGeom>
                <a:avLst/>
                <a:gdLst/>
                <a:ahLst/>
                <a:cxnLst/>
                <a:rect l="l" t="t" r="r" b="b"/>
                <a:pathLst>
                  <a:path w="3635" h="1731" extrusionOk="0">
                    <a:moveTo>
                      <a:pt x="0" y="1"/>
                    </a:moveTo>
                    <a:lnTo>
                      <a:pt x="0" y="1730"/>
                    </a:lnTo>
                    <a:lnTo>
                      <a:pt x="3634" y="1730"/>
                    </a:lnTo>
                    <a:lnTo>
                      <a:pt x="36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9"/>
              <p:cNvSpPr/>
              <p:nvPr/>
            </p:nvSpPr>
            <p:spPr>
              <a:xfrm>
                <a:off x="7985959" y="2943888"/>
                <a:ext cx="482301" cy="103096"/>
              </a:xfrm>
              <a:custGeom>
                <a:avLst/>
                <a:gdLst/>
                <a:ahLst/>
                <a:cxnLst/>
                <a:rect l="l" t="t" r="r" b="b"/>
                <a:pathLst>
                  <a:path w="3635" h="777" extrusionOk="0">
                    <a:moveTo>
                      <a:pt x="0" y="0"/>
                    </a:moveTo>
                    <a:lnTo>
                      <a:pt x="0" y="777"/>
                    </a:lnTo>
                    <a:lnTo>
                      <a:pt x="3634" y="777"/>
                    </a:lnTo>
                    <a:lnTo>
                      <a:pt x="3634" y="0"/>
                    </a:lnTo>
                    <a:close/>
                  </a:path>
                </a:pathLst>
              </a:custGeom>
              <a:solidFill>
                <a:srgbClr val="FF43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9"/>
              <p:cNvSpPr/>
              <p:nvPr/>
            </p:nvSpPr>
            <p:spPr>
              <a:xfrm>
                <a:off x="7985959" y="2820755"/>
                <a:ext cx="482301" cy="123264"/>
              </a:xfrm>
              <a:custGeom>
                <a:avLst/>
                <a:gdLst/>
                <a:ahLst/>
                <a:cxnLst/>
                <a:rect l="l" t="t" r="r" b="b"/>
                <a:pathLst>
                  <a:path w="3635" h="929" extrusionOk="0">
                    <a:moveTo>
                      <a:pt x="1128" y="1"/>
                    </a:moveTo>
                    <a:lnTo>
                      <a:pt x="0" y="928"/>
                    </a:lnTo>
                    <a:lnTo>
                      <a:pt x="3634" y="928"/>
                    </a:lnTo>
                    <a:lnTo>
                      <a:pt x="25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9"/>
              <p:cNvSpPr/>
              <p:nvPr/>
            </p:nvSpPr>
            <p:spPr>
              <a:xfrm>
                <a:off x="7946020" y="3635583"/>
                <a:ext cx="715159" cy="977756"/>
              </a:xfrm>
              <a:custGeom>
                <a:avLst/>
                <a:gdLst/>
                <a:ahLst/>
                <a:cxnLst/>
                <a:rect l="l" t="t" r="r" b="b"/>
                <a:pathLst>
                  <a:path w="5390" h="7369" extrusionOk="0">
                    <a:moveTo>
                      <a:pt x="1" y="0"/>
                    </a:moveTo>
                    <a:lnTo>
                      <a:pt x="1" y="7369"/>
                    </a:lnTo>
                    <a:lnTo>
                      <a:pt x="5389" y="7369"/>
                    </a:lnTo>
                    <a:lnTo>
                      <a:pt x="53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9"/>
              <p:cNvSpPr/>
              <p:nvPr/>
            </p:nvSpPr>
            <p:spPr>
              <a:xfrm>
                <a:off x="8045800" y="3765217"/>
                <a:ext cx="615381" cy="73242"/>
              </a:xfrm>
              <a:custGeom>
                <a:avLst/>
                <a:gdLst/>
                <a:ahLst/>
                <a:cxnLst/>
                <a:rect l="l" t="t" r="r" b="b"/>
                <a:pathLst>
                  <a:path w="4638" h="552" extrusionOk="0">
                    <a:moveTo>
                      <a:pt x="0" y="1"/>
                    </a:moveTo>
                    <a:lnTo>
                      <a:pt x="0" y="552"/>
                    </a:lnTo>
                    <a:lnTo>
                      <a:pt x="4637" y="552"/>
                    </a:lnTo>
                    <a:lnTo>
                      <a:pt x="46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9"/>
              <p:cNvSpPr/>
              <p:nvPr/>
            </p:nvSpPr>
            <p:spPr>
              <a:xfrm>
                <a:off x="8045800" y="3931473"/>
                <a:ext cx="615381" cy="70058"/>
              </a:xfrm>
              <a:custGeom>
                <a:avLst/>
                <a:gdLst/>
                <a:ahLst/>
                <a:cxnLst/>
                <a:rect l="l" t="t" r="r" b="b"/>
                <a:pathLst>
                  <a:path w="4638" h="528" extrusionOk="0">
                    <a:moveTo>
                      <a:pt x="0" y="1"/>
                    </a:moveTo>
                    <a:lnTo>
                      <a:pt x="0" y="527"/>
                    </a:lnTo>
                    <a:lnTo>
                      <a:pt x="4637" y="527"/>
                    </a:lnTo>
                    <a:lnTo>
                      <a:pt x="46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9"/>
              <p:cNvSpPr/>
              <p:nvPr/>
            </p:nvSpPr>
            <p:spPr>
              <a:xfrm>
                <a:off x="8045800" y="4094412"/>
                <a:ext cx="615381" cy="73375"/>
              </a:xfrm>
              <a:custGeom>
                <a:avLst/>
                <a:gdLst/>
                <a:ahLst/>
                <a:cxnLst/>
                <a:rect l="l" t="t" r="r" b="b"/>
                <a:pathLst>
                  <a:path w="4638" h="553" extrusionOk="0">
                    <a:moveTo>
                      <a:pt x="0" y="1"/>
                    </a:moveTo>
                    <a:lnTo>
                      <a:pt x="0" y="552"/>
                    </a:lnTo>
                    <a:lnTo>
                      <a:pt x="4637" y="552"/>
                    </a:lnTo>
                    <a:lnTo>
                      <a:pt x="46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9"/>
              <p:cNvSpPr/>
              <p:nvPr/>
            </p:nvSpPr>
            <p:spPr>
              <a:xfrm>
                <a:off x="8351776" y="4260668"/>
                <a:ext cx="309416" cy="70058"/>
              </a:xfrm>
              <a:custGeom>
                <a:avLst/>
                <a:gdLst/>
                <a:ahLst/>
                <a:cxnLst/>
                <a:rect l="l" t="t" r="r" b="b"/>
                <a:pathLst>
                  <a:path w="2332" h="528" extrusionOk="0">
                    <a:moveTo>
                      <a:pt x="0" y="1"/>
                    </a:moveTo>
                    <a:lnTo>
                      <a:pt x="0" y="527"/>
                    </a:lnTo>
                    <a:lnTo>
                      <a:pt x="2331" y="527"/>
                    </a:lnTo>
                    <a:lnTo>
                      <a:pt x="23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9"/>
              <p:cNvSpPr/>
              <p:nvPr/>
            </p:nvSpPr>
            <p:spPr>
              <a:xfrm>
                <a:off x="7796349" y="3276400"/>
                <a:ext cx="432412" cy="1636271"/>
              </a:xfrm>
              <a:custGeom>
                <a:avLst/>
                <a:gdLst/>
                <a:ahLst/>
                <a:cxnLst/>
                <a:rect l="l" t="t" r="r" b="b"/>
                <a:pathLst>
                  <a:path w="3259" h="12332" extrusionOk="0">
                    <a:moveTo>
                      <a:pt x="1504" y="0"/>
                    </a:moveTo>
                    <a:cubicBezTo>
                      <a:pt x="677" y="0"/>
                      <a:pt x="1" y="677"/>
                      <a:pt x="1" y="1504"/>
                    </a:cubicBezTo>
                    <a:lnTo>
                      <a:pt x="1" y="12331"/>
                    </a:lnTo>
                    <a:lnTo>
                      <a:pt x="3259" y="12331"/>
                    </a:lnTo>
                    <a:lnTo>
                      <a:pt x="3259" y="0"/>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9"/>
              <p:cNvSpPr/>
              <p:nvPr/>
            </p:nvSpPr>
            <p:spPr>
              <a:xfrm>
                <a:off x="5029566" y="1710037"/>
                <a:ext cx="2560640" cy="3202618"/>
              </a:xfrm>
              <a:custGeom>
                <a:avLst/>
                <a:gdLst/>
                <a:ahLst/>
                <a:cxnLst/>
                <a:rect l="l" t="t" r="r" b="b"/>
                <a:pathLst>
                  <a:path w="19299" h="24137" extrusionOk="0">
                    <a:moveTo>
                      <a:pt x="0" y="1"/>
                    </a:moveTo>
                    <a:lnTo>
                      <a:pt x="0" y="24136"/>
                    </a:lnTo>
                    <a:lnTo>
                      <a:pt x="19299" y="24136"/>
                    </a:lnTo>
                    <a:lnTo>
                      <a:pt x="19299" y="2031"/>
                    </a:lnTo>
                    <a:lnTo>
                      <a:pt x="172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9"/>
              <p:cNvSpPr/>
              <p:nvPr/>
            </p:nvSpPr>
            <p:spPr>
              <a:xfrm>
                <a:off x="5388749" y="2717658"/>
                <a:ext cx="1842429" cy="1842464"/>
              </a:xfrm>
              <a:custGeom>
                <a:avLst/>
                <a:gdLst/>
                <a:ahLst/>
                <a:cxnLst/>
                <a:rect l="l" t="t" r="r" b="b"/>
                <a:pathLst>
                  <a:path w="13886" h="13886" extrusionOk="0">
                    <a:moveTo>
                      <a:pt x="6943" y="1"/>
                    </a:moveTo>
                    <a:cubicBezTo>
                      <a:pt x="5439" y="1"/>
                      <a:pt x="4060" y="452"/>
                      <a:pt x="2908" y="1279"/>
                    </a:cubicBezTo>
                    <a:cubicBezTo>
                      <a:pt x="2106" y="1855"/>
                      <a:pt x="1429" y="2582"/>
                      <a:pt x="928" y="3459"/>
                    </a:cubicBezTo>
                    <a:cubicBezTo>
                      <a:pt x="702" y="3860"/>
                      <a:pt x="501" y="4261"/>
                      <a:pt x="351" y="4713"/>
                    </a:cubicBezTo>
                    <a:cubicBezTo>
                      <a:pt x="126" y="5414"/>
                      <a:pt x="0" y="6166"/>
                      <a:pt x="0" y="6943"/>
                    </a:cubicBezTo>
                    <a:cubicBezTo>
                      <a:pt x="0" y="7094"/>
                      <a:pt x="0" y="7219"/>
                      <a:pt x="0" y="7369"/>
                    </a:cubicBezTo>
                    <a:cubicBezTo>
                      <a:pt x="226" y="11003"/>
                      <a:pt x="3258" y="13886"/>
                      <a:pt x="6943" y="13886"/>
                    </a:cubicBezTo>
                    <a:cubicBezTo>
                      <a:pt x="7344" y="13886"/>
                      <a:pt x="7720" y="13861"/>
                      <a:pt x="8096" y="13785"/>
                    </a:cubicBezTo>
                    <a:cubicBezTo>
                      <a:pt x="8522" y="13735"/>
                      <a:pt x="8923" y="13610"/>
                      <a:pt x="9324" y="13485"/>
                    </a:cubicBezTo>
                    <a:cubicBezTo>
                      <a:pt x="9424" y="13434"/>
                      <a:pt x="9549" y="13384"/>
                      <a:pt x="9674" y="13334"/>
                    </a:cubicBezTo>
                    <a:cubicBezTo>
                      <a:pt x="9875" y="13259"/>
                      <a:pt x="10075" y="13159"/>
                      <a:pt x="10251" y="13058"/>
                    </a:cubicBezTo>
                    <a:cubicBezTo>
                      <a:pt x="10827" y="12733"/>
                      <a:pt x="11329" y="12357"/>
                      <a:pt x="11780" y="11931"/>
                    </a:cubicBezTo>
                    <a:cubicBezTo>
                      <a:pt x="12131" y="11605"/>
                      <a:pt x="12431" y="11229"/>
                      <a:pt x="12682" y="10853"/>
                    </a:cubicBezTo>
                    <a:cubicBezTo>
                      <a:pt x="13459" y="9750"/>
                      <a:pt x="13885" y="8397"/>
                      <a:pt x="13885" y="6943"/>
                    </a:cubicBezTo>
                    <a:cubicBezTo>
                      <a:pt x="13885" y="3109"/>
                      <a:pt x="10777" y="1"/>
                      <a:pt x="69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9"/>
              <p:cNvSpPr/>
              <p:nvPr/>
            </p:nvSpPr>
            <p:spPr>
              <a:xfrm>
                <a:off x="5388749" y="2887231"/>
                <a:ext cx="1689446" cy="1659624"/>
              </a:xfrm>
              <a:custGeom>
                <a:avLst/>
                <a:gdLst/>
                <a:ahLst/>
                <a:cxnLst/>
                <a:rect l="l" t="t" r="r" b="b"/>
                <a:pathLst>
                  <a:path w="12733" h="12508" extrusionOk="0">
                    <a:moveTo>
                      <a:pt x="2908" y="1"/>
                    </a:moveTo>
                    <a:cubicBezTo>
                      <a:pt x="2106" y="577"/>
                      <a:pt x="1429" y="1304"/>
                      <a:pt x="928" y="2181"/>
                    </a:cubicBezTo>
                    <a:cubicBezTo>
                      <a:pt x="702" y="2582"/>
                      <a:pt x="501" y="2983"/>
                      <a:pt x="351" y="3435"/>
                    </a:cubicBezTo>
                    <a:cubicBezTo>
                      <a:pt x="126" y="4136"/>
                      <a:pt x="0" y="4888"/>
                      <a:pt x="0" y="5665"/>
                    </a:cubicBezTo>
                    <a:cubicBezTo>
                      <a:pt x="0" y="5816"/>
                      <a:pt x="0" y="5941"/>
                      <a:pt x="0" y="6091"/>
                    </a:cubicBezTo>
                    <a:lnTo>
                      <a:pt x="7695" y="6091"/>
                    </a:lnTo>
                    <a:cubicBezTo>
                      <a:pt x="7695" y="6091"/>
                      <a:pt x="7168" y="9074"/>
                      <a:pt x="8096" y="12507"/>
                    </a:cubicBezTo>
                    <a:cubicBezTo>
                      <a:pt x="8522" y="12457"/>
                      <a:pt x="8923" y="12332"/>
                      <a:pt x="9324" y="12207"/>
                    </a:cubicBezTo>
                    <a:cubicBezTo>
                      <a:pt x="9424" y="12156"/>
                      <a:pt x="9549" y="12106"/>
                      <a:pt x="9674" y="12056"/>
                    </a:cubicBezTo>
                    <a:cubicBezTo>
                      <a:pt x="9875" y="11981"/>
                      <a:pt x="10075" y="11881"/>
                      <a:pt x="10251" y="11780"/>
                    </a:cubicBezTo>
                    <a:cubicBezTo>
                      <a:pt x="10827" y="11455"/>
                      <a:pt x="11329" y="11079"/>
                      <a:pt x="11805" y="10653"/>
                    </a:cubicBezTo>
                    <a:cubicBezTo>
                      <a:pt x="12131" y="10327"/>
                      <a:pt x="12431" y="9951"/>
                      <a:pt x="12682" y="9575"/>
                    </a:cubicBezTo>
                    <a:cubicBezTo>
                      <a:pt x="12732" y="7595"/>
                      <a:pt x="12707" y="5289"/>
                      <a:pt x="12532" y="3811"/>
                    </a:cubicBezTo>
                    <a:cubicBezTo>
                      <a:pt x="12181" y="1104"/>
                      <a:pt x="6617" y="452"/>
                      <a:pt x="29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9"/>
              <p:cNvSpPr/>
              <p:nvPr/>
            </p:nvSpPr>
            <p:spPr>
              <a:xfrm>
                <a:off x="5435322" y="3176620"/>
                <a:ext cx="1426735" cy="452589"/>
              </a:xfrm>
              <a:custGeom>
                <a:avLst/>
                <a:gdLst/>
                <a:ahLst/>
                <a:cxnLst/>
                <a:rect l="l" t="t" r="r" b="b"/>
                <a:pathLst>
                  <a:path w="10753" h="3411" extrusionOk="0">
                    <a:moveTo>
                      <a:pt x="577" y="0"/>
                    </a:moveTo>
                    <a:cubicBezTo>
                      <a:pt x="351" y="401"/>
                      <a:pt x="150" y="802"/>
                      <a:pt x="0" y="1254"/>
                    </a:cubicBezTo>
                    <a:cubicBezTo>
                      <a:pt x="2582" y="1454"/>
                      <a:pt x="7770" y="1930"/>
                      <a:pt x="8196" y="2507"/>
                    </a:cubicBezTo>
                    <a:cubicBezTo>
                      <a:pt x="8559" y="3019"/>
                      <a:pt x="9205" y="3411"/>
                      <a:pt x="9719" y="3411"/>
                    </a:cubicBezTo>
                    <a:cubicBezTo>
                      <a:pt x="9984" y="3411"/>
                      <a:pt x="10214" y="3306"/>
                      <a:pt x="10351" y="3058"/>
                    </a:cubicBezTo>
                    <a:cubicBezTo>
                      <a:pt x="10752" y="2306"/>
                      <a:pt x="10426" y="1479"/>
                      <a:pt x="9424" y="1354"/>
                    </a:cubicBezTo>
                    <a:cubicBezTo>
                      <a:pt x="8697" y="1254"/>
                      <a:pt x="3434" y="427"/>
                      <a:pt x="5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9"/>
              <p:cNvSpPr/>
              <p:nvPr/>
            </p:nvSpPr>
            <p:spPr>
              <a:xfrm>
                <a:off x="6559311" y="3643146"/>
                <a:ext cx="398844" cy="807256"/>
              </a:xfrm>
              <a:custGeom>
                <a:avLst/>
                <a:gdLst/>
                <a:ahLst/>
                <a:cxnLst/>
                <a:rect l="l" t="t" r="r" b="b"/>
                <a:pathLst>
                  <a:path w="3006" h="6084" extrusionOk="0">
                    <a:moveTo>
                      <a:pt x="474" y="1"/>
                    </a:moveTo>
                    <a:cubicBezTo>
                      <a:pt x="367" y="1"/>
                      <a:pt x="284" y="31"/>
                      <a:pt x="226" y="119"/>
                    </a:cubicBezTo>
                    <a:cubicBezTo>
                      <a:pt x="0" y="520"/>
                      <a:pt x="401" y="1271"/>
                      <a:pt x="1053" y="1447"/>
                    </a:cubicBezTo>
                    <a:cubicBezTo>
                      <a:pt x="1479" y="1572"/>
                      <a:pt x="1479" y="4304"/>
                      <a:pt x="1429" y="6083"/>
                    </a:cubicBezTo>
                    <a:cubicBezTo>
                      <a:pt x="2005" y="5758"/>
                      <a:pt x="2507" y="5382"/>
                      <a:pt x="2958" y="4956"/>
                    </a:cubicBezTo>
                    <a:cubicBezTo>
                      <a:pt x="3006" y="2760"/>
                      <a:pt x="2961" y="31"/>
                      <a:pt x="2399" y="31"/>
                    </a:cubicBezTo>
                    <a:cubicBezTo>
                      <a:pt x="2377" y="31"/>
                      <a:pt x="2355" y="35"/>
                      <a:pt x="2331" y="43"/>
                    </a:cubicBezTo>
                    <a:cubicBezTo>
                      <a:pt x="2063" y="131"/>
                      <a:pt x="1819" y="161"/>
                      <a:pt x="1600" y="161"/>
                    </a:cubicBezTo>
                    <a:cubicBezTo>
                      <a:pt x="1096" y="161"/>
                      <a:pt x="720" y="1"/>
                      <a:pt x="4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9"/>
              <p:cNvSpPr/>
              <p:nvPr/>
            </p:nvSpPr>
            <p:spPr>
              <a:xfrm>
                <a:off x="6851222" y="3392368"/>
                <a:ext cx="143961" cy="303451"/>
              </a:xfrm>
              <a:custGeom>
                <a:avLst/>
                <a:gdLst/>
                <a:ahLst/>
                <a:cxnLst/>
                <a:rect l="l" t="t" r="r" b="b"/>
                <a:pathLst>
                  <a:path w="1085" h="2287" extrusionOk="0">
                    <a:moveTo>
                      <a:pt x="44" y="1"/>
                    </a:moveTo>
                    <a:cubicBezTo>
                      <a:pt x="9" y="1"/>
                      <a:pt x="0" y="33"/>
                      <a:pt x="31" y="104"/>
                    </a:cubicBezTo>
                    <a:cubicBezTo>
                      <a:pt x="507" y="1207"/>
                      <a:pt x="607" y="1507"/>
                      <a:pt x="758" y="2109"/>
                    </a:cubicBezTo>
                    <a:cubicBezTo>
                      <a:pt x="790" y="2233"/>
                      <a:pt x="826" y="2287"/>
                      <a:pt x="860" y="2287"/>
                    </a:cubicBezTo>
                    <a:cubicBezTo>
                      <a:pt x="985" y="2287"/>
                      <a:pt x="1085" y="1587"/>
                      <a:pt x="908" y="1056"/>
                    </a:cubicBezTo>
                    <a:cubicBezTo>
                      <a:pt x="728" y="497"/>
                      <a:pt x="182" y="1"/>
                      <a:pt x="44" y="1"/>
                    </a:cubicBezTo>
                    <a:close/>
                  </a:path>
                </a:pathLst>
              </a:custGeom>
              <a:solidFill>
                <a:srgbClr val="FFF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9"/>
              <p:cNvSpPr/>
              <p:nvPr/>
            </p:nvSpPr>
            <p:spPr>
              <a:xfrm>
                <a:off x="6506104" y="3782997"/>
                <a:ext cx="166384" cy="723929"/>
              </a:xfrm>
              <a:custGeom>
                <a:avLst/>
                <a:gdLst/>
                <a:ahLst/>
                <a:cxnLst/>
                <a:rect l="l" t="t" r="r" b="b"/>
                <a:pathLst>
                  <a:path w="1254" h="5456" extrusionOk="0">
                    <a:moveTo>
                      <a:pt x="285" y="0"/>
                    </a:moveTo>
                    <a:cubicBezTo>
                      <a:pt x="257" y="0"/>
                      <a:pt x="230" y="13"/>
                      <a:pt x="201" y="42"/>
                    </a:cubicBezTo>
                    <a:cubicBezTo>
                      <a:pt x="0" y="242"/>
                      <a:pt x="752" y="944"/>
                      <a:pt x="752" y="944"/>
                    </a:cubicBezTo>
                    <a:cubicBezTo>
                      <a:pt x="677" y="2022"/>
                      <a:pt x="777" y="3977"/>
                      <a:pt x="903" y="5456"/>
                    </a:cubicBezTo>
                    <a:cubicBezTo>
                      <a:pt x="1003" y="5405"/>
                      <a:pt x="1128" y="5355"/>
                      <a:pt x="1253" y="5305"/>
                    </a:cubicBezTo>
                    <a:cubicBezTo>
                      <a:pt x="1203" y="4628"/>
                      <a:pt x="1128" y="3826"/>
                      <a:pt x="1103" y="3225"/>
                    </a:cubicBezTo>
                    <a:cubicBezTo>
                      <a:pt x="1028" y="2022"/>
                      <a:pt x="1153" y="1270"/>
                      <a:pt x="1178" y="819"/>
                    </a:cubicBezTo>
                    <a:cubicBezTo>
                      <a:pt x="1203" y="568"/>
                      <a:pt x="827" y="468"/>
                      <a:pt x="827" y="468"/>
                    </a:cubicBezTo>
                    <a:cubicBezTo>
                      <a:pt x="555" y="322"/>
                      <a:pt x="423" y="0"/>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9"/>
              <p:cNvSpPr/>
              <p:nvPr/>
            </p:nvSpPr>
            <p:spPr>
              <a:xfrm>
                <a:off x="7111288" y="3781803"/>
                <a:ext cx="422461" cy="422469"/>
              </a:xfrm>
              <a:custGeom>
                <a:avLst/>
                <a:gdLst/>
                <a:ahLst/>
                <a:cxnLst/>
                <a:rect l="l" t="t" r="r" b="b"/>
                <a:pathLst>
                  <a:path w="3184" h="3184" extrusionOk="0">
                    <a:moveTo>
                      <a:pt x="753" y="1"/>
                    </a:moveTo>
                    <a:lnTo>
                      <a:pt x="1" y="753"/>
                    </a:lnTo>
                    <a:lnTo>
                      <a:pt x="2432" y="3184"/>
                    </a:lnTo>
                    <a:lnTo>
                      <a:pt x="3184" y="2432"/>
                    </a:lnTo>
                    <a:lnTo>
                      <a:pt x="7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9"/>
              <p:cNvSpPr/>
              <p:nvPr/>
            </p:nvSpPr>
            <p:spPr>
              <a:xfrm>
                <a:off x="6293274" y="3016998"/>
                <a:ext cx="1183926" cy="1080852"/>
              </a:xfrm>
              <a:custGeom>
                <a:avLst/>
                <a:gdLst/>
                <a:ahLst/>
                <a:cxnLst/>
                <a:rect l="l" t="t" r="r" b="b"/>
                <a:pathLst>
                  <a:path w="8923" h="8146" extrusionOk="0">
                    <a:moveTo>
                      <a:pt x="4474" y="1893"/>
                    </a:moveTo>
                    <a:cubicBezTo>
                      <a:pt x="5032" y="1893"/>
                      <a:pt x="5589" y="2106"/>
                      <a:pt x="6015" y="2532"/>
                    </a:cubicBezTo>
                    <a:cubicBezTo>
                      <a:pt x="6868" y="3384"/>
                      <a:pt x="6868" y="4762"/>
                      <a:pt x="6015" y="5614"/>
                    </a:cubicBezTo>
                    <a:cubicBezTo>
                      <a:pt x="5589" y="6041"/>
                      <a:pt x="5032" y="6254"/>
                      <a:pt x="4474" y="6254"/>
                    </a:cubicBezTo>
                    <a:cubicBezTo>
                      <a:pt x="3916" y="6254"/>
                      <a:pt x="3359" y="6041"/>
                      <a:pt x="2933" y="5614"/>
                    </a:cubicBezTo>
                    <a:cubicBezTo>
                      <a:pt x="2081" y="4762"/>
                      <a:pt x="2081" y="3384"/>
                      <a:pt x="2933" y="2532"/>
                    </a:cubicBezTo>
                    <a:cubicBezTo>
                      <a:pt x="3359" y="2106"/>
                      <a:pt x="3916" y="1893"/>
                      <a:pt x="4474" y="1893"/>
                    </a:cubicBezTo>
                    <a:close/>
                    <a:moveTo>
                      <a:pt x="4474" y="0"/>
                    </a:moveTo>
                    <a:cubicBezTo>
                      <a:pt x="3434" y="0"/>
                      <a:pt x="2394" y="401"/>
                      <a:pt x="1604" y="1203"/>
                    </a:cubicBezTo>
                    <a:cubicBezTo>
                      <a:pt x="0" y="2782"/>
                      <a:pt x="0" y="5364"/>
                      <a:pt x="1604" y="6943"/>
                    </a:cubicBezTo>
                    <a:cubicBezTo>
                      <a:pt x="2394" y="7745"/>
                      <a:pt x="3434" y="8146"/>
                      <a:pt x="4474" y="8146"/>
                    </a:cubicBezTo>
                    <a:cubicBezTo>
                      <a:pt x="5514" y="8146"/>
                      <a:pt x="6554" y="7745"/>
                      <a:pt x="7344" y="6943"/>
                    </a:cubicBezTo>
                    <a:cubicBezTo>
                      <a:pt x="8923" y="5364"/>
                      <a:pt x="8923" y="2782"/>
                      <a:pt x="7344" y="1203"/>
                    </a:cubicBezTo>
                    <a:cubicBezTo>
                      <a:pt x="6554" y="401"/>
                      <a:pt x="5514" y="0"/>
                      <a:pt x="44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9"/>
              <p:cNvSpPr/>
              <p:nvPr/>
            </p:nvSpPr>
            <p:spPr>
              <a:xfrm>
                <a:off x="6429544" y="3140927"/>
                <a:ext cx="911396" cy="833129"/>
              </a:xfrm>
              <a:custGeom>
                <a:avLst/>
                <a:gdLst/>
                <a:ahLst/>
                <a:cxnLst/>
                <a:rect l="l" t="t" r="r" b="b"/>
                <a:pathLst>
                  <a:path w="6869" h="6279" extrusionOk="0">
                    <a:moveTo>
                      <a:pt x="3447" y="0"/>
                    </a:moveTo>
                    <a:cubicBezTo>
                      <a:pt x="2645" y="0"/>
                      <a:pt x="1843" y="307"/>
                      <a:pt x="1229" y="921"/>
                    </a:cubicBezTo>
                    <a:cubicBezTo>
                      <a:pt x="1" y="2149"/>
                      <a:pt x="1" y="4129"/>
                      <a:pt x="1229" y="5357"/>
                    </a:cubicBezTo>
                    <a:cubicBezTo>
                      <a:pt x="1843" y="5971"/>
                      <a:pt x="2645" y="6278"/>
                      <a:pt x="3447" y="6278"/>
                    </a:cubicBezTo>
                    <a:cubicBezTo>
                      <a:pt x="4249" y="6278"/>
                      <a:pt x="5051" y="5971"/>
                      <a:pt x="5665" y="5357"/>
                    </a:cubicBezTo>
                    <a:cubicBezTo>
                      <a:pt x="6868" y="4129"/>
                      <a:pt x="6868" y="2149"/>
                      <a:pt x="5665" y="921"/>
                    </a:cubicBezTo>
                    <a:cubicBezTo>
                      <a:pt x="5051" y="307"/>
                      <a:pt x="4249" y="0"/>
                      <a:pt x="3447" y="0"/>
                    </a:cubicBezTo>
                    <a:close/>
                  </a:path>
                </a:pathLst>
              </a:custGeom>
              <a:solidFill>
                <a:srgbClr val="2C28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9"/>
              <p:cNvSpPr/>
              <p:nvPr/>
            </p:nvSpPr>
            <p:spPr>
              <a:xfrm>
                <a:off x="7390726" y="4073713"/>
                <a:ext cx="705075" cy="680939"/>
              </a:xfrm>
              <a:custGeom>
                <a:avLst/>
                <a:gdLst/>
                <a:ahLst/>
                <a:cxnLst/>
                <a:rect l="l" t="t" r="r" b="b"/>
                <a:pathLst>
                  <a:path w="5314" h="5132" extrusionOk="0">
                    <a:moveTo>
                      <a:pt x="1165" y="0"/>
                    </a:moveTo>
                    <a:cubicBezTo>
                      <a:pt x="927" y="0"/>
                      <a:pt x="689" y="94"/>
                      <a:pt x="501" y="282"/>
                    </a:cubicBezTo>
                    <a:lnTo>
                      <a:pt x="351" y="407"/>
                    </a:lnTo>
                    <a:cubicBezTo>
                      <a:pt x="0" y="783"/>
                      <a:pt x="0" y="1360"/>
                      <a:pt x="351" y="1736"/>
                    </a:cubicBezTo>
                    <a:lnTo>
                      <a:pt x="3484" y="4869"/>
                    </a:lnTo>
                    <a:cubicBezTo>
                      <a:pt x="3672" y="5044"/>
                      <a:pt x="3916" y="5132"/>
                      <a:pt x="4157" y="5132"/>
                    </a:cubicBezTo>
                    <a:cubicBezTo>
                      <a:pt x="4399" y="5132"/>
                      <a:pt x="4637" y="5044"/>
                      <a:pt x="4812" y="4869"/>
                    </a:cubicBezTo>
                    <a:lnTo>
                      <a:pt x="4962" y="4718"/>
                    </a:lnTo>
                    <a:cubicBezTo>
                      <a:pt x="5313" y="4367"/>
                      <a:pt x="5313" y="3766"/>
                      <a:pt x="4962" y="3390"/>
                    </a:cubicBezTo>
                    <a:lnTo>
                      <a:pt x="1830" y="282"/>
                    </a:lnTo>
                    <a:cubicBezTo>
                      <a:pt x="1642" y="94"/>
                      <a:pt x="1404" y="0"/>
                      <a:pt x="11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9"/>
              <p:cNvSpPr/>
              <p:nvPr/>
            </p:nvSpPr>
            <p:spPr>
              <a:xfrm>
                <a:off x="6529324" y="3153400"/>
                <a:ext cx="605430" cy="419285"/>
              </a:xfrm>
              <a:custGeom>
                <a:avLst/>
                <a:gdLst/>
                <a:ahLst/>
                <a:cxnLst/>
                <a:rect l="l" t="t" r="r" b="b"/>
                <a:pathLst>
                  <a:path w="4563" h="3160" extrusionOk="0">
                    <a:moveTo>
                      <a:pt x="1981" y="0"/>
                    </a:moveTo>
                    <a:cubicBezTo>
                      <a:pt x="1429" y="125"/>
                      <a:pt x="903" y="401"/>
                      <a:pt x="477" y="827"/>
                    </a:cubicBezTo>
                    <a:cubicBezTo>
                      <a:pt x="276" y="1028"/>
                      <a:pt x="126" y="1228"/>
                      <a:pt x="1" y="1454"/>
                    </a:cubicBezTo>
                    <a:cubicBezTo>
                      <a:pt x="377" y="1579"/>
                      <a:pt x="627" y="1704"/>
                      <a:pt x="703" y="1830"/>
                    </a:cubicBezTo>
                    <a:cubicBezTo>
                      <a:pt x="1262" y="2586"/>
                      <a:pt x="2231" y="3159"/>
                      <a:pt x="3002" y="3159"/>
                    </a:cubicBezTo>
                    <a:cubicBezTo>
                      <a:pt x="3405" y="3159"/>
                      <a:pt x="3754" y="3002"/>
                      <a:pt x="3961" y="2632"/>
                    </a:cubicBezTo>
                    <a:cubicBezTo>
                      <a:pt x="4562" y="1529"/>
                      <a:pt x="4061" y="276"/>
                      <a:pt x="2557" y="75"/>
                    </a:cubicBezTo>
                    <a:cubicBezTo>
                      <a:pt x="2432" y="75"/>
                      <a:pt x="2231" y="25"/>
                      <a:pt x="19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9"/>
              <p:cNvSpPr/>
              <p:nvPr/>
            </p:nvSpPr>
            <p:spPr>
              <a:xfrm>
                <a:off x="6682312" y="3594715"/>
                <a:ext cx="558859" cy="376825"/>
              </a:xfrm>
              <a:custGeom>
                <a:avLst/>
                <a:gdLst/>
                <a:ahLst/>
                <a:cxnLst/>
                <a:rect l="l" t="t" r="r" b="b"/>
                <a:pathLst>
                  <a:path w="4212" h="2840" extrusionOk="0">
                    <a:moveTo>
                      <a:pt x="719" y="0"/>
                    </a:moveTo>
                    <a:cubicBezTo>
                      <a:pt x="557" y="0"/>
                      <a:pt x="434" y="47"/>
                      <a:pt x="352" y="183"/>
                    </a:cubicBezTo>
                    <a:cubicBezTo>
                      <a:pt x="1" y="759"/>
                      <a:pt x="602" y="1912"/>
                      <a:pt x="1555" y="2163"/>
                    </a:cubicBezTo>
                    <a:cubicBezTo>
                      <a:pt x="1705" y="2213"/>
                      <a:pt x="1805" y="2464"/>
                      <a:pt x="1880" y="2839"/>
                    </a:cubicBezTo>
                    <a:cubicBezTo>
                      <a:pt x="2582" y="2739"/>
                      <a:pt x="3234" y="2464"/>
                      <a:pt x="3760" y="1937"/>
                    </a:cubicBezTo>
                    <a:cubicBezTo>
                      <a:pt x="3936" y="1762"/>
                      <a:pt x="4086" y="1561"/>
                      <a:pt x="4211" y="1361"/>
                    </a:cubicBezTo>
                    <a:cubicBezTo>
                      <a:pt x="4073" y="532"/>
                      <a:pt x="3871" y="20"/>
                      <a:pt x="3568" y="20"/>
                    </a:cubicBezTo>
                    <a:cubicBezTo>
                      <a:pt x="3541" y="20"/>
                      <a:pt x="3513" y="24"/>
                      <a:pt x="3484" y="32"/>
                    </a:cubicBezTo>
                    <a:cubicBezTo>
                      <a:pt x="3070" y="179"/>
                      <a:pt x="2692" y="229"/>
                      <a:pt x="2353" y="229"/>
                    </a:cubicBezTo>
                    <a:cubicBezTo>
                      <a:pt x="1627" y="229"/>
                      <a:pt x="1078" y="0"/>
                      <a:pt x="7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9"/>
              <p:cNvSpPr/>
              <p:nvPr/>
            </p:nvSpPr>
            <p:spPr>
              <a:xfrm>
                <a:off x="7116197" y="3221999"/>
                <a:ext cx="208046" cy="450200"/>
              </a:xfrm>
              <a:custGeom>
                <a:avLst/>
                <a:gdLst/>
                <a:ahLst/>
                <a:cxnLst/>
                <a:rect l="l" t="t" r="r" b="b"/>
                <a:pathLst>
                  <a:path w="1568" h="3393" extrusionOk="0">
                    <a:moveTo>
                      <a:pt x="68" y="1"/>
                    </a:moveTo>
                    <a:cubicBezTo>
                      <a:pt x="21" y="1"/>
                      <a:pt x="0" y="37"/>
                      <a:pt x="39" y="135"/>
                    </a:cubicBezTo>
                    <a:cubicBezTo>
                      <a:pt x="766" y="1764"/>
                      <a:pt x="916" y="2240"/>
                      <a:pt x="1142" y="3117"/>
                    </a:cubicBezTo>
                    <a:cubicBezTo>
                      <a:pt x="1167" y="3318"/>
                      <a:pt x="1217" y="3393"/>
                      <a:pt x="1267" y="3393"/>
                    </a:cubicBezTo>
                    <a:cubicBezTo>
                      <a:pt x="1568" y="2340"/>
                      <a:pt x="1317" y="1137"/>
                      <a:pt x="490" y="310"/>
                    </a:cubicBezTo>
                    <a:cubicBezTo>
                      <a:pt x="365" y="210"/>
                      <a:pt x="239" y="110"/>
                      <a:pt x="114" y="9"/>
                    </a:cubicBezTo>
                    <a:cubicBezTo>
                      <a:pt x="97" y="4"/>
                      <a:pt x="82"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9"/>
              <p:cNvSpPr/>
              <p:nvPr/>
            </p:nvSpPr>
            <p:spPr>
              <a:xfrm>
                <a:off x="6619153" y="3804758"/>
                <a:ext cx="219590" cy="163468"/>
              </a:xfrm>
              <a:custGeom>
                <a:avLst/>
                <a:gdLst/>
                <a:ahLst/>
                <a:cxnLst/>
                <a:rect l="l" t="t" r="r" b="b"/>
                <a:pathLst>
                  <a:path w="1655" h="1232" extrusionOk="0">
                    <a:moveTo>
                      <a:pt x="303" y="1"/>
                    </a:moveTo>
                    <a:cubicBezTo>
                      <a:pt x="255" y="1"/>
                      <a:pt x="205" y="24"/>
                      <a:pt x="151" y="78"/>
                    </a:cubicBezTo>
                    <a:cubicBezTo>
                      <a:pt x="0" y="229"/>
                      <a:pt x="251" y="580"/>
                      <a:pt x="502" y="881"/>
                    </a:cubicBezTo>
                    <a:cubicBezTo>
                      <a:pt x="853" y="1081"/>
                      <a:pt x="1254" y="1181"/>
                      <a:pt x="1630" y="1231"/>
                    </a:cubicBezTo>
                    <a:cubicBezTo>
                      <a:pt x="1655" y="855"/>
                      <a:pt x="1103" y="680"/>
                      <a:pt x="1103" y="680"/>
                    </a:cubicBezTo>
                    <a:cubicBezTo>
                      <a:pt x="693" y="475"/>
                      <a:pt x="518"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9"/>
              <p:cNvSpPr/>
              <p:nvPr/>
            </p:nvSpPr>
            <p:spPr>
              <a:xfrm>
                <a:off x="5568274" y="2222206"/>
                <a:ext cx="1483258" cy="79876"/>
              </a:xfrm>
              <a:custGeom>
                <a:avLst/>
                <a:gdLst/>
                <a:ahLst/>
                <a:cxnLst/>
                <a:rect l="l" t="t" r="r" b="b"/>
                <a:pathLst>
                  <a:path w="11179" h="602" extrusionOk="0">
                    <a:moveTo>
                      <a:pt x="1" y="0"/>
                    </a:moveTo>
                    <a:lnTo>
                      <a:pt x="1" y="602"/>
                    </a:lnTo>
                    <a:lnTo>
                      <a:pt x="11179" y="602"/>
                    </a:lnTo>
                    <a:lnTo>
                      <a:pt x="111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9"/>
              <p:cNvSpPr/>
              <p:nvPr/>
            </p:nvSpPr>
            <p:spPr>
              <a:xfrm>
                <a:off x="5568274" y="2358475"/>
                <a:ext cx="1483258" cy="80009"/>
              </a:xfrm>
              <a:custGeom>
                <a:avLst/>
                <a:gdLst/>
                <a:ahLst/>
                <a:cxnLst/>
                <a:rect l="l" t="t" r="r" b="b"/>
                <a:pathLst>
                  <a:path w="11179" h="603" extrusionOk="0">
                    <a:moveTo>
                      <a:pt x="1" y="1"/>
                    </a:moveTo>
                    <a:lnTo>
                      <a:pt x="1" y="603"/>
                    </a:lnTo>
                    <a:lnTo>
                      <a:pt x="11179" y="603"/>
                    </a:lnTo>
                    <a:lnTo>
                      <a:pt x="111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9"/>
              <p:cNvSpPr/>
              <p:nvPr/>
            </p:nvSpPr>
            <p:spPr>
              <a:xfrm>
                <a:off x="5568274" y="2494877"/>
                <a:ext cx="1483258" cy="80009"/>
              </a:xfrm>
              <a:custGeom>
                <a:avLst/>
                <a:gdLst/>
                <a:ahLst/>
                <a:cxnLst/>
                <a:rect l="l" t="t" r="r" b="b"/>
                <a:pathLst>
                  <a:path w="11179" h="603" extrusionOk="0">
                    <a:moveTo>
                      <a:pt x="1" y="1"/>
                    </a:moveTo>
                    <a:lnTo>
                      <a:pt x="1" y="602"/>
                    </a:lnTo>
                    <a:lnTo>
                      <a:pt x="11179" y="602"/>
                    </a:lnTo>
                    <a:lnTo>
                      <a:pt x="111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9"/>
              <p:cNvSpPr/>
              <p:nvPr/>
            </p:nvSpPr>
            <p:spPr>
              <a:xfrm>
                <a:off x="7320800" y="1710037"/>
                <a:ext cx="269478" cy="269483"/>
              </a:xfrm>
              <a:custGeom>
                <a:avLst/>
                <a:gdLst/>
                <a:ahLst/>
                <a:cxnLst/>
                <a:rect l="l" t="t" r="r" b="b"/>
                <a:pathLst>
                  <a:path w="2031" h="2031" extrusionOk="0">
                    <a:moveTo>
                      <a:pt x="1" y="1"/>
                    </a:moveTo>
                    <a:lnTo>
                      <a:pt x="1" y="2031"/>
                    </a:lnTo>
                    <a:lnTo>
                      <a:pt x="2031" y="203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8" name="Google Shape;1588;p39"/>
            <p:cNvSpPr/>
            <p:nvPr/>
          </p:nvSpPr>
          <p:spPr>
            <a:xfrm>
              <a:off x="6742558" y="3689852"/>
              <a:ext cx="432600" cy="153050"/>
            </a:xfrm>
            <a:custGeom>
              <a:avLst/>
              <a:gdLst/>
              <a:ahLst/>
              <a:cxnLst/>
              <a:rect l="l" t="t" r="r" b="b"/>
              <a:pathLst>
                <a:path w="17304" h="6122" extrusionOk="0">
                  <a:moveTo>
                    <a:pt x="459" y="3236"/>
                  </a:moveTo>
                  <a:cubicBezTo>
                    <a:pt x="1266" y="3284"/>
                    <a:pt x="4304" y="4724"/>
                    <a:pt x="6155" y="4945"/>
                  </a:cubicBezTo>
                  <a:cubicBezTo>
                    <a:pt x="8006" y="5167"/>
                    <a:pt x="10175" y="5388"/>
                    <a:pt x="11567" y="4565"/>
                  </a:cubicBezTo>
                  <a:cubicBezTo>
                    <a:pt x="12959" y="3742"/>
                    <a:pt x="13560" y="71"/>
                    <a:pt x="14509" y="8"/>
                  </a:cubicBezTo>
                  <a:cubicBezTo>
                    <a:pt x="15458" y="-55"/>
                    <a:pt x="17579" y="3267"/>
                    <a:pt x="17263" y="4185"/>
                  </a:cubicBezTo>
                  <a:cubicBezTo>
                    <a:pt x="16947" y="5103"/>
                    <a:pt x="14067" y="5199"/>
                    <a:pt x="12611" y="5515"/>
                  </a:cubicBezTo>
                  <a:cubicBezTo>
                    <a:pt x="11155" y="5832"/>
                    <a:pt x="10412" y="6227"/>
                    <a:pt x="8529" y="6084"/>
                  </a:cubicBezTo>
                  <a:cubicBezTo>
                    <a:pt x="6646" y="5942"/>
                    <a:pt x="2659" y="5135"/>
                    <a:pt x="1314" y="4660"/>
                  </a:cubicBezTo>
                  <a:cubicBezTo>
                    <a:pt x="-31" y="4185"/>
                    <a:pt x="-348" y="3189"/>
                    <a:pt x="459" y="3236"/>
                  </a:cubicBezTo>
                  <a:close/>
                </a:path>
              </a:pathLst>
            </a:custGeom>
            <a:solidFill>
              <a:schemeClr val="accent2"/>
            </a:solidFill>
            <a:ln>
              <a:noFill/>
            </a:ln>
          </p:spPr>
        </p:sp>
      </p:grpSp>
      <p:grpSp>
        <p:nvGrpSpPr>
          <p:cNvPr id="1589" name="Google Shape;1589;p39"/>
          <p:cNvGrpSpPr/>
          <p:nvPr/>
        </p:nvGrpSpPr>
        <p:grpSpPr>
          <a:xfrm rot="-6027013">
            <a:off x="3767259" y="1591382"/>
            <a:ext cx="482160" cy="497098"/>
            <a:chOff x="5307989" y="1312048"/>
            <a:chExt cx="376798" cy="388472"/>
          </a:xfrm>
        </p:grpSpPr>
        <p:sp>
          <p:nvSpPr>
            <p:cNvPr id="1590" name="Google Shape;1590;p39"/>
            <p:cNvSpPr/>
            <p:nvPr/>
          </p:nvSpPr>
          <p:spPr>
            <a:xfrm>
              <a:off x="5307989" y="1312048"/>
              <a:ext cx="376798" cy="388472"/>
            </a:xfrm>
            <a:custGeom>
              <a:avLst/>
              <a:gdLst/>
              <a:ahLst/>
              <a:cxnLst/>
              <a:rect l="l" t="t" r="r" b="b"/>
              <a:pathLst>
                <a:path w="2708" h="2792" extrusionOk="0">
                  <a:moveTo>
                    <a:pt x="2031" y="1"/>
                  </a:moveTo>
                  <a:cubicBezTo>
                    <a:pt x="1881" y="26"/>
                    <a:pt x="1730" y="76"/>
                    <a:pt x="1630" y="201"/>
                  </a:cubicBezTo>
                  <a:lnTo>
                    <a:pt x="226" y="1805"/>
                  </a:lnTo>
                  <a:cubicBezTo>
                    <a:pt x="1" y="2056"/>
                    <a:pt x="26" y="2432"/>
                    <a:pt x="277" y="2658"/>
                  </a:cubicBezTo>
                  <a:cubicBezTo>
                    <a:pt x="377" y="2747"/>
                    <a:pt x="507" y="2791"/>
                    <a:pt x="640" y="2791"/>
                  </a:cubicBezTo>
                  <a:cubicBezTo>
                    <a:pt x="807" y="2791"/>
                    <a:pt x="978" y="2722"/>
                    <a:pt x="1104" y="2582"/>
                  </a:cubicBezTo>
                  <a:lnTo>
                    <a:pt x="2507" y="978"/>
                  </a:lnTo>
                  <a:cubicBezTo>
                    <a:pt x="2708" y="728"/>
                    <a:pt x="2683" y="377"/>
                    <a:pt x="2457" y="151"/>
                  </a:cubicBezTo>
                  <a:cubicBezTo>
                    <a:pt x="2332" y="51"/>
                    <a:pt x="2181" y="1"/>
                    <a:pt x="2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9"/>
            <p:cNvSpPr/>
            <p:nvPr/>
          </p:nvSpPr>
          <p:spPr>
            <a:xfrm>
              <a:off x="5437111" y="1312048"/>
              <a:ext cx="247674" cy="247804"/>
            </a:xfrm>
            <a:custGeom>
              <a:avLst/>
              <a:gdLst/>
              <a:ahLst/>
              <a:cxnLst/>
              <a:rect l="l" t="t" r="r" b="b"/>
              <a:pathLst>
                <a:path w="1780" h="1781" extrusionOk="0">
                  <a:moveTo>
                    <a:pt x="1103" y="1"/>
                  </a:moveTo>
                  <a:cubicBezTo>
                    <a:pt x="953" y="26"/>
                    <a:pt x="802" y="76"/>
                    <a:pt x="702" y="201"/>
                  </a:cubicBezTo>
                  <a:lnTo>
                    <a:pt x="0" y="1003"/>
                  </a:lnTo>
                  <a:lnTo>
                    <a:pt x="877" y="1780"/>
                  </a:lnTo>
                  <a:lnTo>
                    <a:pt x="1579" y="978"/>
                  </a:lnTo>
                  <a:cubicBezTo>
                    <a:pt x="1780" y="728"/>
                    <a:pt x="1755" y="377"/>
                    <a:pt x="1529" y="151"/>
                  </a:cubicBezTo>
                  <a:cubicBezTo>
                    <a:pt x="1404" y="51"/>
                    <a:pt x="1253" y="1"/>
                    <a:pt x="1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9"/>
            <p:cNvSpPr/>
            <p:nvPr/>
          </p:nvSpPr>
          <p:spPr>
            <a:xfrm>
              <a:off x="5307989" y="1312048"/>
              <a:ext cx="342012" cy="369827"/>
            </a:xfrm>
            <a:custGeom>
              <a:avLst/>
              <a:gdLst/>
              <a:ahLst/>
              <a:cxnLst/>
              <a:rect l="l" t="t" r="r" b="b"/>
              <a:pathLst>
                <a:path w="2458" h="2658" extrusionOk="0">
                  <a:moveTo>
                    <a:pt x="2031" y="1"/>
                  </a:moveTo>
                  <a:cubicBezTo>
                    <a:pt x="1881" y="26"/>
                    <a:pt x="1730" y="76"/>
                    <a:pt x="1630" y="201"/>
                  </a:cubicBezTo>
                  <a:lnTo>
                    <a:pt x="226" y="1805"/>
                  </a:lnTo>
                  <a:cubicBezTo>
                    <a:pt x="1" y="2056"/>
                    <a:pt x="26" y="2432"/>
                    <a:pt x="277" y="2658"/>
                  </a:cubicBezTo>
                  <a:lnTo>
                    <a:pt x="2457" y="151"/>
                  </a:lnTo>
                  <a:cubicBezTo>
                    <a:pt x="2332" y="51"/>
                    <a:pt x="2181" y="1"/>
                    <a:pt x="2031" y="1"/>
                  </a:cubicBez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3" name="Google Shape;1593;p39"/>
          <p:cNvGrpSpPr/>
          <p:nvPr/>
        </p:nvGrpSpPr>
        <p:grpSpPr>
          <a:xfrm rot="3164984">
            <a:off x="4539039" y="1130458"/>
            <a:ext cx="293989" cy="293989"/>
            <a:chOff x="2541888" y="4682900"/>
            <a:chExt cx="376775" cy="376775"/>
          </a:xfrm>
        </p:grpSpPr>
        <p:sp>
          <p:nvSpPr>
            <p:cNvPr id="1594" name="Google Shape;1594;p39"/>
            <p:cNvSpPr/>
            <p:nvPr/>
          </p:nvSpPr>
          <p:spPr>
            <a:xfrm>
              <a:off x="2541888" y="4682900"/>
              <a:ext cx="376775" cy="376775"/>
            </a:xfrm>
            <a:custGeom>
              <a:avLst/>
              <a:gdLst/>
              <a:ahLst/>
              <a:cxnLst/>
              <a:rect l="l" t="t" r="r" b="b"/>
              <a:pathLst>
                <a:path w="1580" h="1580" extrusionOk="0">
                  <a:moveTo>
                    <a:pt x="652" y="1"/>
                  </a:moveTo>
                  <a:cubicBezTo>
                    <a:pt x="301" y="76"/>
                    <a:pt x="0" y="402"/>
                    <a:pt x="0" y="778"/>
                  </a:cubicBezTo>
                  <a:cubicBezTo>
                    <a:pt x="0" y="1179"/>
                    <a:pt x="301" y="1505"/>
                    <a:pt x="652" y="1555"/>
                  </a:cubicBezTo>
                  <a:cubicBezTo>
                    <a:pt x="702" y="1580"/>
                    <a:pt x="752" y="1580"/>
                    <a:pt x="802" y="1580"/>
                  </a:cubicBezTo>
                  <a:cubicBezTo>
                    <a:pt x="852" y="1580"/>
                    <a:pt x="877" y="1580"/>
                    <a:pt x="928" y="1555"/>
                  </a:cubicBezTo>
                  <a:cubicBezTo>
                    <a:pt x="1304" y="1505"/>
                    <a:pt x="1579" y="1179"/>
                    <a:pt x="1579" y="778"/>
                  </a:cubicBezTo>
                  <a:cubicBezTo>
                    <a:pt x="1579" y="402"/>
                    <a:pt x="1304" y="76"/>
                    <a:pt x="9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9"/>
            <p:cNvSpPr/>
            <p:nvPr/>
          </p:nvSpPr>
          <p:spPr>
            <a:xfrm>
              <a:off x="2697128" y="4682900"/>
              <a:ext cx="66055" cy="376775"/>
            </a:xfrm>
            <a:custGeom>
              <a:avLst/>
              <a:gdLst/>
              <a:ahLst/>
              <a:cxnLst/>
              <a:rect l="l" t="t" r="r" b="b"/>
              <a:pathLst>
                <a:path w="277" h="1580" extrusionOk="0">
                  <a:moveTo>
                    <a:pt x="1" y="1"/>
                  </a:moveTo>
                  <a:lnTo>
                    <a:pt x="1" y="1555"/>
                  </a:lnTo>
                  <a:cubicBezTo>
                    <a:pt x="51" y="1580"/>
                    <a:pt x="101" y="1580"/>
                    <a:pt x="151" y="1580"/>
                  </a:cubicBezTo>
                  <a:cubicBezTo>
                    <a:pt x="201" y="1580"/>
                    <a:pt x="226" y="1580"/>
                    <a:pt x="277" y="1555"/>
                  </a:cubicBezTo>
                  <a:lnTo>
                    <a:pt x="277" y="1"/>
                  </a:lnTo>
                  <a:close/>
                </a:path>
              </a:pathLst>
            </a:custGeom>
            <a:solidFill>
              <a:srgbClr val="332A68">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ítulo 2">
            <a:extLst>
              <a:ext uri="{FF2B5EF4-FFF2-40B4-BE49-F238E27FC236}">
                <a16:creationId xmlns:a16="http://schemas.microsoft.com/office/drawing/2014/main" id="{B7F59B69-8CE9-4CE4-B4EC-10B6F0BD5AAC}"/>
              </a:ext>
            </a:extLst>
          </p:cNvPr>
          <p:cNvSpPr>
            <a:spLocks noGrp="1"/>
          </p:cNvSpPr>
          <p:nvPr>
            <p:ph type="title" idx="2"/>
          </p:nvPr>
        </p:nvSpPr>
        <p:spPr>
          <a:xfrm>
            <a:off x="337660" y="983079"/>
            <a:ext cx="6467488" cy="841800"/>
          </a:xfrm>
        </p:spPr>
        <p:txBody>
          <a:bodyPr/>
          <a:lstStyle/>
          <a:p>
            <a:r>
              <a:rPr lang="es-MX" sz="3600" dirty="0"/>
              <a:t>OTROS EFECTOS</a:t>
            </a:r>
            <a:br>
              <a:rPr lang="es-MX" sz="3600" dirty="0"/>
            </a:br>
            <a:endParaRPr lang="es-MX"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grpSp>
        <p:nvGrpSpPr>
          <p:cNvPr id="58" name="Google Shape;455;p8">
            <a:extLst>
              <a:ext uri="{FF2B5EF4-FFF2-40B4-BE49-F238E27FC236}">
                <a16:creationId xmlns:a16="http://schemas.microsoft.com/office/drawing/2014/main" id="{61BE2A90-CB23-40FC-ADD0-93522AC5802B}"/>
              </a:ext>
            </a:extLst>
          </p:cNvPr>
          <p:cNvGrpSpPr/>
          <p:nvPr/>
        </p:nvGrpSpPr>
        <p:grpSpPr>
          <a:xfrm>
            <a:off x="-318977" y="1014433"/>
            <a:ext cx="5785309" cy="3398527"/>
            <a:chOff x="19477" y="0"/>
            <a:chExt cx="6308093" cy="4525962"/>
          </a:xfrm>
        </p:grpSpPr>
        <p:sp>
          <p:nvSpPr>
            <p:cNvPr id="59" name="Google Shape;456;p8">
              <a:extLst>
                <a:ext uri="{FF2B5EF4-FFF2-40B4-BE49-F238E27FC236}">
                  <a16:creationId xmlns:a16="http://schemas.microsoft.com/office/drawing/2014/main" id="{FD30DEB6-2FED-442A-9593-54AC58C540F4}"/>
                </a:ext>
              </a:extLst>
            </p:cNvPr>
            <p:cNvSpPr/>
            <p:nvPr/>
          </p:nvSpPr>
          <p:spPr>
            <a:xfrm rot="-300000">
              <a:off x="19477" y="1901795"/>
              <a:ext cx="6308093" cy="722371"/>
            </a:xfrm>
            <a:prstGeom prst="mathMinus">
              <a:avLst>
                <a:gd name="adj1" fmla="val 23520"/>
              </a:avLst>
            </a:prstGeom>
            <a:solidFill>
              <a:srgbClr val="DBE2DD"/>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lumMod val="60000"/>
                    <a:lumOff val="40000"/>
                  </a:schemeClr>
                </a:solidFill>
              </a:endParaRPr>
            </a:p>
          </p:txBody>
        </p:sp>
        <p:sp>
          <p:nvSpPr>
            <p:cNvPr id="60" name="Google Shape;457;p8">
              <a:extLst>
                <a:ext uri="{FF2B5EF4-FFF2-40B4-BE49-F238E27FC236}">
                  <a16:creationId xmlns:a16="http://schemas.microsoft.com/office/drawing/2014/main" id="{E577BC95-33AC-4388-ADF0-4F893BFD4C6D}"/>
                </a:ext>
              </a:extLst>
            </p:cNvPr>
            <p:cNvSpPr/>
            <p:nvPr/>
          </p:nvSpPr>
          <p:spPr>
            <a:xfrm>
              <a:off x="761645" y="226298"/>
              <a:ext cx="1904114" cy="1810385"/>
            </a:xfrm>
            <a:prstGeom prst="downArrow">
              <a:avLst>
                <a:gd name="adj1" fmla="val 50000"/>
                <a:gd name="adj2" fmla="val 50000"/>
              </a:avLst>
            </a:prstGeom>
            <a:solidFill>
              <a:schemeClr val="accent4"/>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lumMod val="60000"/>
                    <a:lumOff val="40000"/>
                  </a:schemeClr>
                </a:solidFill>
              </a:endParaRPr>
            </a:p>
          </p:txBody>
        </p:sp>
        <p:sp>
          <p:nvSpPr>
            <p:cNvPr id="61" name="Google Shape;458;p8">
              <a:extLst>
                <a:ext uri="{FF2B5EF4-FFF2-40B4-BE49-F238E27FC236}">
                  <a16:creationId xmlns:a16="http://schemas.microsoft.com/office/drawing/2014/main" id="{B9633A77-9F9D-4B45-ADDB-7CE561D16FF2}"/>
                </a:ext>
              </a:extLst>
            </p:cNvPr>
            <p:cNvSpPr/>
            <p:nvPr/>
          </p:nvSpPr>
          <p:spPr>
            <a:xfrm>
              <a:off x="3363935" y="0"/>
              <a:ext cx="2031055" cy="190090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lumMod val="60000"/>
                    <a:lumOff val="40000"/>
                  </a:schemeClr>
                </a:solidFill>
              </a:endParaRPr>
            </a:p>
          </p:txBody>
        </p:sp>
        <p:sp>
          <p:nvSpPr>
            <p:cNvPr id="62" name="Google Shape;459;p8">
              <a:extLst>
                <a:ext uri="{FF2B5EF4-FFF2-40B4-BE49-F238E27FC236}">
                  <a16:creationId xmlns:a16="http://schemas.microsoft.com/office/drawing/2014/main" id="{ADA8A683-7A7D-4506-AD92-DB344DFA36C6}"/>
                </a:ext>
              </a:extLst>
            </p:cNvPr>
            <p:cNvSpPr txBox="1"/>
            <p:nvPr/>
          </p:nvSpPr>
          <p:spPr>
            <a:xfrm>
              <a:off x="3363935" y="0"/>
              <a:ext cx="2221465" cy="1900904"/>
            </a:xfrm>
            <a:prstGeom prst="rect">
              <a:avLst/>
            </a:prstGeom>
            <a:noFill/>
            <a:ln>
              <a:noFill/>
            </a:ln>
          </p:spPr>
          <p:txBody>
            <a:bodyPr spcFirstLastPara="1" wrap="square" lIns="220450" tIns="220450" rIns="220450" bIns="220450" anchor="ctr" anchorCtr="0">
              <a:noAutofit/>
            </a:bodyPr>
            <a:lstStyle/>
            <a:p>
              <a:pPr marL="0" marR="0" lvl="0" indent="0" algn="ctr" rtl="0">
                <a:lnSpc>
                  <a:spcPct val="90000"/>
                </a:lnSpc>
                <a:spcBef>
                  <a:spcPts val="0"/>
                </a:spcBef>
                <a:spcAft>
                  <a:spcPts val="0"/>
                </a:spcAft>
                <a:buNone/>
              </a:pPr>
              <a:r>
                <a:rPr lang="es-MX" sz="3100" b="1" i="0" u="none" strike="noStrike" cap="none" dirty="0">
                  <a:solidFill>
                    <a:schemeClr val="tx2">
                      <a:lumMod val="60000"/>
                      <a:lumOff val="40000"/>
                    </a:schemeClr>
                  </a:solidFill>
                  <a:latin typeface="Karla" pitchFamily="2" charset="0"/>
                  <a:ea typeface="Twentieth Century"/>
                  <a:cs typeface="Twentieth Century"/>
                  <a:sym typeface="Twentieth Century"/>
                </a:rPr>
                <a:t>5 – 15 minutos</a:t>
              </a:r>
              <a:endParaRPr sz="3100" b="1" i="0" u="none" strike="noStrike" cap="none" dirty="0">
                <a:solidFill>
                  <a:schemeClr val="tx2">
                    <a:lumMod val="60000"/>
                    <a:lumOff val="40000"/>
                  </a:schemeClr>
                </a:solidFill>
                <a:latin typeface="Karla" pitchFamily="2" charset="0"/>
                <a:ea typeface="Twentieth Century"/>
                <a:cs typeface="Twentieth Century"/>
                <a:sym typeface="Twentieth Century"/>
              </a:endParaRPr>
            </a:p>
          </p:txBody>
        </p:sp>
        <p:sp>
          <p:nvSpPr>
            <p:cNvPr id="63" name="Google Shape;460;p8">
              <a:extLst>
                <a:ext uri="{FF2B5EF4-FFF2-40B4-BE49-F238E27FC236}">
                  <a16:creationId xmlns:a16="http://schemas.microsoft.com/office/drawing/2014/main" id="{341CD498-1166-4ACA-B5FB-CD78C40E4BF0}"/>
                </a:ext>
              </a:extLst>
            </p:cNvPr>
            <p:cNvSpPr/>
            <p:nvPr/>
          </p:nvSpPr>
          <p:spPr>
            <a:xfrm>
              <a:off x="3681287" y="2489279"/>
              <a:ext cx="1904114" cy="1810385"/>
            </a:xfrm>
            <a:prstGeom prst="upArrow">
              <a:avLst>
                <a:gd name="adj1" fmla="val 50000"/>
                <a:gd name="adj2" fmla="val 50000"/>
              </a:avLst>
            </a:prstGeom>
            <a:solidFill>
              <a:srgbClr val="FDA41C"/>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lumMod val="60000"/>
                    <a:lumOff val="40000"/>
                  </a:schemeClr>
                </a:solidFill>
              </a:endParaRPr>
            </a:p>
          </p:txBody>
        </p:sp>
        <p:sp>
          <p:nvSpPr>
            <p:cNvPr id="64" name="Google Shape;461;p8">
              <a:extLst>
                <a:ext uri="{FF2B5EF4-FFF2-40B4-BE49-F238E27FC236}">
                  <a16:creationId xmlns:a16="http://schemas.microsoft.com/office/drawing/2014/main" id="{944C12A3-11EC-4B97-AD2D-62A710F0B5EA}"/>
                </a:ext>
              </a:extLst>
            </p:cNvPr>
            <p:cNvSpPr/>
            <p:nvPr/>
          </p:nvSpPr>
          <p:spPr>
            <a:xfrm>
              <a:off x="952057" y="2625058"/>
              <a:ext cx="2031055" cy="190090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lumMod val="60000"/>
                    <a:lumOff val="40000"/>
                  </a:schemeClr>
                </a:solidFill>
              </a:endParaRPr>
            </a:p>
          </p:txBody>
        </p:sp>
        <p:sp>
          <p:nvSpPr>
            <p:cNvPr id="65" name="Google Shape;462;p8">
              <a:extLst>
                <a:ext uri="{FF2B5EF4-FFF2-40B4-BE49-F238E27FC236}">
                  <a16:creationId xmlns:a16="http://schemas.microsoft.com/office/drawing/2014/main" id="{36102262-DD66-4048-BAC5-5EF2C7DA7F77}"/>
                </a:ext>
              </a:extLst>
            </p:cNvPr>
            <p:cNvSpPr txBox="1"/>
            <p:nvPr/>
          </p:nvSpPr>
          <p:spPr>
            <a:xfrm>
              <a:off x="952057" y="2625058"/>
              <a:ext cx="2729230" cy="1900904"/>
            </a:xfrm>
            <a:prstGeom prst="rect">
              <a:avLst/>
            </a:prstGeom>
            <a:noFill/>
            <a:ln>
              <a:noFill/>
            </a:ln>
          </p:spPr>
          <p:txBody>
            <a:bodyPr spcFirstLastPara="1" wrap="square" lIns="220450" tIns="220450" rIns="220450" bIns="220450" anchor="ctr" anchorCtr="0">
              <a:noAutofit/>
            </a:bodyPr>
            <a:lstStyle/>
            <a:p>
              <a:pPr marL="0" marR="0" lvl="0" indent="0" algn="ctr" rtl="0">
                <a:lnSpc>
                  <a:spcPct val="90000"/>
                </a:lnSpc>
                <a:spcBef>
                  <a:spcPts val="0"/>
                </a:spcBef>
                <a:spcAft>
                  <a:spcPts val="0"/>
                </a:spcAft>
                <a:buNone/>
              </a:pPr>
              <a:r>
                <a:rPr lang="es-MX" sz="3100" b="1" i="0" u="none" strike="noStrike" cap="none" dirty="0">
                  <a:solidFill>
                    <a:schemeClr val="tx2">
                      <a:lumMod val="60000"/>
                      <a:lumOff val="40000"/>
                    </a:schemeClr>
                  </a:solidFill>
                  <a:latin typeface="Karla" pitchFamily="2" charset="0"/>
                  <a:ea typeface="Twentieth Century"/>
                  <a:cs typeface="Twentieth Century"/>
                  <a:sym typeface="Twentieth Century"/>
                </a:rPr>
                <a:t>Tiempo aplicación</a:t>
              </a:r>
              <a:endParaRPr sz="3100" b="1" i="0" u="none" strike="noStrike" cap="none" dirty="0">
                <a:solidFill>
                  <a:schemeClr val="tx2">
                    <a:lumMod val="60000"/>
                    <a:lumOff val="40000"/>
                  </a:schemeClr>
                </a:solidFill>
                <a:latin typeface="Karla" pitchFamily="2" charset="0"/>
                <a:ea typeface="Twentieth Century"/>
                <a:cs typeface="Twentieth Century"/>
                <a:sym typeface="Twentieth Century"/>
              </a:endParaRPr>
            </a:p>
          </p:txBody>
        </p:sp>
      </p:grpSp>
      <p:pic>
        <p:nvPicPr>
          <p:cNvPr id="66" name="Google Shape;463;p8">
            <a:extLst>
              <a:ext uri="{FF2B5EF4-FFF2-40B4-BE49-F238E27FC236}">
                <a16:creationId xmlns:a16="http://schemas.microsoft.com/office/drawing/2014/main" id="{780D5137-E020-4813-B0C0-0EBADD62A796}"/>
              </a:ext>
            </a:extLst>
          </p:cNvPr>
          <p:cNvPicPr preferRelativeResize="0"/>
          <p:nvPr/>
        </p:nvPicPr>
        <p:blipFill rotWithShape="1">
          <a:blip r:embed="rId3">
            <a:alphaModFix/>
          </a:blip>
          <a:srcRect/>
          <a:stretch/>
        </p:blipFill>
        <p:spPr>
          <a:xfrm>
            <a:off x="5478962" y="1101048"/>
            <a:ext cx="3084759" cy="288544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4"/>
        <p:cNvGrpSpPr/>
        <p:nvPr/>
      </p:nvGrpSpPr>
      <p:grpSpPr>
        <a:xfrm>
          <a:off x="0" y="0"/>
          <a:ext cx="0" cy="0"/>
          <a:chOff x="0" y="0"/>
          <a:chExt cx="0" cy="0"/>
        </a:xfrm>
      </p:grpSpPr>
      <p:sp>
        <p:nvSpPr>
          <p:cNvPr id="1665" name="Google Shape;1665;p4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MX" dirty="0"/>
              <a:t>CONTRAINDICACIONES</a:t>
            </a:r>
          </a:p>
        </p:txBody>
      </p:sp>
      <p:grpSp>
        <p:nvGrpSpPr>
          <p:cNvPr id="87" name="Google Shape;469;p9">
            <a:extLst>
              <a:ext uri="{FF2B5EF4-FFF2-40B4-BE49-F238E27FC236}">
                <a16:creationId xmlns:a16="http://schemas.microsoft.com/office/drawing/2014/main" id="{CA54C909-9D2B-41EB-B7E7-B613F17AB656}"/>
              </a:ext>
            </a:extLst>
          </p:cNvPr>
          <p:cNvGrpSpPr/>
          <p:nvPr/>
        </p:nvGrpSpPr>
        <p:grpSpPr>
          <a:xfrm>
            <a:off x="1087249" y="1221919"/>
            <a:ext cx="3005122" cy="3723974"/>
            <a:chOff x="1959119" y="801933"/>
            <a:chExt cx="3005122" cy="3723974"/>
          </a:xfrm>
        </p:grpSpPr>
        <p:sp>
          <p:nvSpPr>
            <p:cNvPr id="88" name="Google Shape;473;p9">
              <a:extLst>
                <a:ext uri="{FF2B5EF4-FFF2-40B4-BE49-F238E27FC236}">
                  <a16:creationId xmlns:a16="http://schemas.microsoft.com/office/drawing/2014/main" id="{964633A5-7601-4CC7-9391-103C9DB04A05}"/>
                </a:ext>
              </a:extLst>
            </p:cNvPr>
            <p:cNvSpPr/>
            <p:nvPr/>
          </p:nvSpPr>
          <p:spPr>
            <a:xfrm>
              <a:off x="1959119" y="801933"/>
              <a:ext cx="3005122" cy="679557"/>
            </a:xfrm>
            <a:prstGeom prst="roundRect">
              <a:avLst>
                <a:gd name="adj" fmla="val 16670"/>
              </a:avLst>
            </a:prstGeom>
            <a:solidFill>
              <a:schemeClr val="accent4"/>
            </a:solidFill>
            <a:ln w="158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b="1">
                <a:solidFill>
                  <a:schemeClr val="tx1"/>
                </a:solidFill>
                <a:latin typeface="Karla" pitchFamily="2" charset="0"/>
              </a:endParaRPr>
            </a:p>
          </p:txBody>
        </p:sp>
        <p:sp>
          <p:nvSpPr>
            <p:cNvPr id="89" name="Google Shape;474;p9">
              <a:extLst>
                <a:ext uri="{FF2B5EF4-FFF2-40B4-BE49-F238E27FC236}">
                  <a16:creationId xmlns:a16="http://schemas.microsoft.com/office/drawing/2014/main" id="{F40D8251-0650-43C5-8D70-F566DE8E27D7}"/>
                </a:ext>
              </a:extLst>
            </p:cNvPr>
            <p:cNvSpPr txBox="1"/>
            <p:nvPr/>
          </p:nvSpPr>
          <p:spPr>
            <a:xfrm>
              <a:off x="1992298" y="835112"/>
              <a:ext cx="2938764" cy="613199"/>
            </a:xfrm>
            <a:prstGeom prst="rect">
              <a:avLst/>
            </a:prstGeom>
            <a:solidFill>
              <a:schemeClr val="bg1">
                <a:lumMod val="75000"/>
              </a:schemeClr>
            </a:solid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None/>
              </a:pPr>
              <a:r>
                <a:rPr lang="es-MX" sz="1800" b="1" i="0" u="none" strike="noStrike" cap="none" dirty="0">
                  <a:solidFill>
                    <a:schemeClr val="tx1"/>
                  </a:solidFill>
                  <a:latin typeface="Karla" pitchFamily="2" charset="0"/>
                  <a:ea typeface="Twentieth Century"/>
                  <a:cs typeface="Twentieth Century"/>
                  <a:sym typeface="Twentieth Century"/>
                </a:rPr>
                <a:t>Sensibilidad al frio.</a:t>
              </a:r>
              <a:endParaRPr sz="1200" b="1" dirty="0">
                <a:solidFill>
                  <a:schemeClr val="tx1"/>
                </a:solidFill>
                <a:latin typeface="Karla" pitchFamily="2" charset="0"/>
              </a:endParaRPr>
            </a:p>
          </p:txBody>
        </p:sp>
        <p:sp>
          <p:nvSpPr>
            <p:cNvPr id="90" name="Google Shape;476;p9">
              <a:extLst>
                <a:ext uri="{FF2B5EF4-FFF2-40B4-BE49-F238E27FC236}">
                  <a16:creationId xmlns:a16="http://schemas.microsoft.com/office/drawing/2014/main" id="{38B52B7F-739B-4299-9B65-A3CFB21D9BF2}"/>
                </a:ext>
              </a:extLst>
            </p:cNvPr>
            <p:cNvSpPr/>
            <p:nvPr/>
          </p:nvSpPr>
          <p:spPr>
            <a:xfrm>
              <a:off x="1959119" y="1563037"/>
              <a:ext cx="3005122" cy="679557"/>
            </a:xfrm>
            <a:prstGeom prst="roundRect">
              <a:avLst>
                <a:gd name="adj" fmla="val 16670"/>
              </a:avLst>
            </a:prstGeom>
            <a:solidFill>
              <a:srgbClr val="7FBD75"/>
            </a:solidFill>
            <a:ln w="158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b="1">
                <a:solidFill>
                  <a:schemeClr val="tx1"/>
                </a:solidFill>
                <a:latin typeface="Karla" pitchFamily="2" charset="0"/>
              </a:endParaRPr>
            </a:p>
          </p:txBody>
        </p:sp>
        <p:sp>
          <p:nvSpPr>
            <p:cNvPr id="91" name="Google Shape;477;p9">
              <a:extLst>
                <a:ext uri="{FF2B5EF4-FFF2-40B4-BE49-F238E27FC236}">
                  <a16:creationId xmlns:a16="http://schemas.microsoft.com/office/drawing/2014/main" id="{4BA2340D-C23B-4810-A4F6-1D6B9E6EC960}"/>
                </a:ext>
              </a:extLst>
            </p:cNvPr>
            <p:cNvSpPr txBox="1"/>
            <p:nvPr/>
          </p:nvSpPr>
          <p:spPr>
            <a:xfrm>
              <a:off x="1992298" y="1596216"/>
              <a:ext cx="2938764" cy="613199"/>
            </a:xfrm>
            <a:prstGeom prst="rect">
              <a:avLst/>
            </a:prstGeom>
            <a:solidFill>
              <a:schemeClr val="accent2"/>
            </a:solid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None/>
              </a:pPr>
              <a:r>
                <a:rPr lang="es-MX" sz="1800" b="1" i="0" u="none" strike="noStrike" cap="none" dirty="0">
                  <a:solidFill>
                    <a:schemeClr val="tx1"/>
                  </a:solidFill>
                  <a:latin typeface="Karla" pitchFamily="2" charset="0"/>
                  <a:ea typeface="Twentieth Century"/>
                  <a:cs typeface="Twentieth Century"/>
                  <a:sym typeface="Twentieth Century"/>
                </a:rPr>
                <a:t>Problemas en la piel.</a:t>
              </a:r>
              <a:endParaRPr sz="1200" b="1" dirty="0">
                <a:solidFill>
                  <a:schemeClr val="tx1"/>
                </a:solidFill>
                <a:latin typeface="Karla" pitchFamily="2" charset="0"/>
              </a:endParaRPr>
            </a:p>
          </p:txBody>
        </p:sp>
        <p:sp>
          <p:nvSpPr>
            <p:cNvPr id="92" name="Google Shape;479;p9">
              <a:extLst>
                <a:ext uri="{FF2B5EF4-FFF2-40B4-BE49-F238E27FC236}">
                  <a16:creationId xmlns:a16="http://schemas.microsoft.com/office/drawing/2014/main" id="{4F5C1CA3-58D5-4C15-B4B7-390CFF31DA06}"/>
                </a:ext>
              </a:extLst>
            </p:cNvPr>
            <p:cNvSpPr/>
            <p:nvPr/>
          </p:nvSpPr>
          <p:spPr>
            <a:xfrm>
              <a:off x="1959119" y="2324141"/>
              <a:ext cx="3005122" cy="679557"/>
            </a:xfrm>
            <a:prstGeom prst="roundRect">
              <a:avLst>
                <a:gd name="adj" fmla="val 16670"/>
              </a:avLst>
            </a:prstGeom>
            <a:solidFill>
              <a:srgbClr val="99D159"/>
            </a:solidFill>
            <a:ln w="158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b="1">
                <a:solidFill>
                  <a:schemeClr val="tx1"/>
                </a:solidFill>
                <a:latin typeface="Karla" pitchFamily="2" charset="0"/>
              </a:endParaRPr>
            </a:p>
          </p:txBody>
        </p:sp>
        <p:sp>
          <p:nvSpPr>
            <p:cNvPr id="93" name="Google Shape;480;p9">
              <a:extLst>
                <a:ext uri="{FF2B5EF4-FFF2-40B4-BE49-F238E27FC236}">
                  <a16:creationId xmlns:a16="http://schemas.microsoft.com/office/drawing/2014/main" id="{9D63ACFE-BAC2-4F5B-A024-0C451C62C746}"/>
                </a:ext>
              </a:extLst>
            </p:cNvPr>
            <p:cNvSpPr txBox="1"/>
            <p:nvPr/>
          </p:nvSpPr>
          <p:spPr>
            <a:xfrm>
              <a:off x="1992298" y="2357320"/>
              <a:ext cx="2938764" cy="613199"/>
            </a:xfrm>
            <a:prstGeom prst="rect">
              <a:avLst/>
            </a:prstGeom>
            <a:solidFill>
              <a:schemeClr val="bg2">
                <a:lumMod val="50000"/>
              </a:schemeClr>
            </a:solid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None/>
              </a:pPr>
              <a:r>
                <a:rPr lang="es-MX" sz="1800" b="1" i="0" u="none" strike="noStrike" cap="none">
                  <a:solidFill>
                    <a:schemeClr val="tx1"/>
                  </a:solidFill>
                  <a:latin typeface="Karla" pitchFamily="2" charset="0"/>
                  <a:ea typeface="Twentieth Century"/>
                  <a:cs typeface="Twentieth Century"/>
                  <a:sym typeface="Twentieth Century"/>
                </a:rPr>
                <a:t>Crioblobulinemia.</a:t>
              </a:r>
              <a:endParaRPr sz="1200" b="1">
                <a:solidFill>
                  <a:schemeClr val="tx1"/>
                </a:solidFill>
                <a:latin typeface="Karla" pitchFamily="2" charset="0"/>
              </a:endParaRPr>
            </a:p>
          </p:txBody>
        </p:sp>
        <p:sp>
          <p:nvSpPr>
            <p:cNvPr id="94" name="Google Shape;482;p9">
              <a:extLst>
                <a:ext uri="{FF2B5EF4-FFF2-40B4-BE49-F238E27FC236}">
                  <a16:creationId xmlns:a16="http://schemas.microsoft.com/office/drawing/2014/main" id="{9F7F7E85-FBFA-4A9A-960A-9CA4EC094530}"/>
                </a:ext>
              </a:extLst>
            </p:cNvPr>
            <p:cNvSpPr/>
            <p:nvPr/>
          </p:nvSpPr>
          <p:spPr>
            <a:xfrm>
              <a:off x="1959119" y="3085245"/>
              <a:ext cx="3005122" cy="679557"/>
            </a:xfrm>
            <a:prstGeom prst="roundRect">
              <a:avLst>
                <a:gd name="adj" fmla="val 16670"/>
              </a:avLst>
            </a:prstGeom>
            <a:solidFill>
              <a:srgbClr val="0070C0"/>
            </a:solidFill>
            <a:ln w="158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b="1">
                <a:solidFill>
                  <a:schemeClr val="tx1"/>
                </a:solidFill>
                <a:latin typeface="Karla" pitchFamily="2" charset="0"/>
              </a:endParaRPr>
            </a:p>
          </p:txBody>
        </p:sp>
        <p:sp>
          <p:nvSpPr>
            <p:cNvPr id="95" name="Google Shape;483;p9">
              <a:extLst>
                <a:ext uri="{FF2B5EF4-FFF2-40B4-BE49-F238E27FC236}">
                  <a16:creationId xmlns:a16="http://schemas.microsoft.com/office/drawing/2014/main" id="{70E1CC1F-FCE9-415A-8C0B-4D63EDD985C6}"/>
                </a:ext>
              </a:extLst>
            </p:cNvPr>
            <p:cNvSpPr txBox="1"/>
            <p:nvPr/>
          </p:nvSpPr>
          <p:spPr>
            <a:xfrm>
              <a:off x="1992298" y="3118424"/>
              <a:ext cx="2938764" cy="613199"/>
            </a:xfrm>
            <a:prstGeom prst="rect">
              <a:avLst/>
            </a:prstGeom>
            <a:solidFill>
              <a:schemeClr val="tx2">
                <a:lumMod val="75000"/>
              </a:schemeClr>
            </a:solid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None/>
              </a:pPr>
              <a:r>
                <a:rPr lang="es-MX" sz="1800" b="1" i="0" u="none" strike="noStrike" cap="none">
                  <a:solidFill>
                    <a:schemeClr val="tx1"/>
                  </a:solidFill>
                  <a:latin typeface="Karla" pitchFamily="2" charset="0"/>
                  <a:ea typeface="Twentieth Century"/>
                  <a:cs typeface="Twentieth Century"/>
                  <a:sym typeface="Twentieth Century"/>
                </a:rPr>
                <a:t>Enfermedad de Raynud.</a:t>
              </a:r>
              <a:endParaRPr sz="1200" b="1">
                <a:solidFill>
                  <a:schemeClr val="tx1"/>
                </a:solidFill>
                <a:latin typeface="Karla" pitchFamily="2" charset="0"/>
              </a:endParaRPr>
            </a:p>
          </p:txBody>
        </p:sp>
        <p:sp>
          <p:nvSpPr>
            <p:cNvPr id="96" name="Google Shape;485;p9">
              <a:extLst>
                <a:ext uri="{FF2B5EF4-FFF2-40B4-BE49-F238E27FC236}">
                  <a16:creationId xmlns:a16="http://schemas.microsoft.com/office/drawing/2014/main" id="{CBB5EF05-2229-4938-84C5-3BB144A7E9C2}"/>
                </a:ext>
              </a:extLst>
            </p:cNvPr>
            <p:cNvSpPr/>
            <p:nvPr/>
          </p:nvSpPr>
          <p:spPr>
            <a:xfrm>
              <a:off x="1959119" y="3846350"/>
              <a:ext cx="3005122" cy="679557"/>
            </a:xfrm>
            <a:prstGeom prst="roundRect">
              <a:avLst>
                <a:gd name="adj" fmla="val 16670"/>
              </a:avLst>
            </a:prstGeom>
            <a:solidFill>
              <a:srgbClr val="FDA41C"/>
            </a:solidFill>
            <a:ln w="158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b="1">
                <a:solidFill>
                  <a:schemeClr val="tx1"/>
                </a:solidFill>
                <a:latin typeface="Karla" pitchFamily="2" charset="0"/>
              </a:endParaRPr>
            </a:p>
          </p:txBody>
        </p:sp>
        <p:sp>
          <p:nvSpPr>
            <p:cNvPr id="97" name="Google Shape;486;p9">
              <a:extLst>
                <a:ext uri="{FF2B5EF4-FFF2-40B4-BE49-F238E27FC236}">
                  <a16:creationId xmlns:a16="http://schemas.microsoft.com/office/drawing/2014/main" id="{C2C0EAB9-02DB-477C-98DE-B818FFF00AAC}"/>
                </a:ext>
              </a:extLst>
            </p:cNvPr>
            <p:cNvSpPr txBox="1"/>
            <p:nvPr/>
          </p:nvSpPr>
          <p:spPr>
            <a:xfrm>
              <a:off x="1992298" y="3879529"/>
              <a:ext cx="2938764" cy="613199"/>
            </a:xfrm>
            <a:prstGeom prst="rect">
              <a:avLst/>
            </a:prstGeom>
            <a:solidFill>
              <a:schemeClr val="accent2">
                <a:lumMod val="60000"/>
                <a:lumOff val="40000"/>
              </a:schemeClr>
            </a:solid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None/>
              </a:pPr>
              <a:r>
                <a:rPr lang="es-MX" sz="1800" b="1" i="0" u="none" strike="noStrike" cap="none">
                  <a:solidFill>
                    <a:schemeClr val="tx1"/>
                  </a:solidFill>
                  <a:latin typeface="Karla" pitchFamily="2" charset="0"/>
                  <a:ea typeface="Twentieth Century"/>
                  <a:cs typeface="Twentieth Century"/>
                  <a:sym typeface="Twentieth Century"/>
                </a:rPr>
                <a:t>Zona de mala circulación. </a:t>
              </a:r>
              <a:endParaRPr sz="1200" b="1">
                <a:solidFill>
                  <a:schemeClr val="tx1"/>
                </a:solidFill>
                <a:latin typeface="Karla" pitchFamily="2" charset="0"/>
              </a:endParaRPr>
            </a:p>
          </p:txBody>
        </p:sp>
      </p:grpSp>
      <p:pic>
        <p:nvPicPr>
          <p:cNvPr id="98" name="Google Shape;487;p9">
            <a:extLst>
              <a:ext uri="{FF2B5EF4-FFF2-40B4-BE49-F238E27FC236}">
                <a16:creationId xmlns:a16="http://schemas.microsoft.com/office/drawing/2014/main" id="{541822C2-561A-4EF7-95A9-DE8852AB9C7E}"/>
              </a:ext>
            </a:extLst>
          </p:cNvPr>
          <p:cNvPicPr preferRelativeResize="0"/>
          <p:nvPr/>
        </p:nvPicPr>
        <p:blipFill rotWithShape="1">
          <a:blip r:embed="rId3">
            <a:alphaModFix/>
          </a:blip>
          <a:srcRect/>
          <a:stretch/>
        </p:blipFill>
        <p:spPr>
          <a:xfrm>
            <a:off x="4828445" y="1221919"/>
            <a:ext cx="3096344" cy="1743075"/>
          </a:xfrm>
          <a:prstGeom prst="rect">
            <a:avLst/>
          </a:prstGeom>
          <a:noFill/>
          <a:ln>
            <a:noFill/>
          </a:ln>
        </p:spPr>
      </p:pic>
      <p:pic>
        <p:nvPicPr>
          <p:cNvPr id="99" name="Google Shape;488;p9">
            <a:extLst>
              <a:ext uri="{FF2B5EF4-FFF2-40B4-BE49-F238E27FC236}">
                <a16:creationId xmlns:a16="http://schemas.microsoft.com/office/drawing/2014/main" id="{791B1977-3F5B-452D-A6CA-A6890FBAF19A}"/>
              </a:ext>
            </a:extLst>
          </p:cNvPr>
          <p:cNvPicPr preferRelativeResize="0"/>
          <p:nvPr/>
        </p:nvPicPr>
        <p:blipFill rotWithShape="1">
          <a:blip r:embed="rId4">
            <a:alphaModFix/>
          </a:blip>
          <a:srcRect/>
          <a:stretch/>
        </p:blipFill>
        <p:spPr>
          <a:xfrm>
            <a:off x="5119317" y="3083905"/>
            <a:ext cx="2514600" cy="1819275"/>
          </a:xfrm>
          <a:prstGeom prst="rect">
            <a:avLst/>
          </a:prstGeom>
          <a:noFill/>
          <a:ln>
            <a:noFill/>
          </a:ln>
        </p:spPr>
      </p:pic>
    </p:spTree>
  </p:cSld>
  <p:clrMapOvr>
    <a:masterClrMapping/>
  </p:clrMapOvr>
</p:sld>
</file>

<file path=ppt/theme/theme1.xml><?xml version="1.0" encoding="utf-8"?>
<a:theme xmlns:a="http://schemas.openxmlformats.org/drawingml/2006/main" name="Arthritis Clinical Case by Slidesgo">
  <a:themeElements>
    <a:clrScheme name="Simple Light">
      <a:dk1>
        <a:srgbClr val="FFFFFF"/>
      </a:dk1>
      <a:lt1>
        <a:srgbClr val="9090F3"/>
      </a:lt1>
      <a:dk2>
        <a:srgbClr val="332A68"/>
      </a:dk2>
      <a:lt2>
        <a:srgbClr val="FFD474"/>
      </a:lt2>
      <a:accent1>
        <a:srgbClr val="BFBFFE"/>
      </a:accent1>
      <a:accent2>
        <a:srgbClr val="FF576F"/>
      </a:accent2>
      <a:accent3>
        <a:srgbClr val="FFFFFF"/>
      </a:accent3>
      <a:accent4>
        <a:srgbClr val="FFFFFF"/>
      </a:accent4>
      <a:accent5>
        <a:srgbClr val="FFFFFF"/>
      </a:accent5>
      <a:accent6>
        <a:srgbClr val="FFFFFF"/>
      </a:accent6>
      <a:hlink>
        <a:srgbClr val="332A6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949</TotalTime>
  <Words>552</Words>
  <Application>Microsoft Office PowerPoint</Application>
  <PresentationFormat>Presentación en pantalla (16:9)</PresentationFormat>
  <Paragraphs>84</Paragraphs>
  <Slides>20</Slides>
  <Notes>19</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20</vt:i4>
      </vt:variant>
    </vt:vector>
  </HeadingPairs>
  <TitlesOfParts>
    <vt:vector size="27" baseType="lpstr">
      <vt:lpstr>Arial</vt:lpstr>
      <vt:lpstr>Twentieth Century</vt:lpstr>
      <vt:lpstr>Roboto Condensed Light</vt:lpstr>
      <vt:lpstr>Karla</vt:lpstr>
      <vt:lpstr>Bebas Neue</vt:lpstr>
      <vt:lpstr>Montserrat ExtraBold</vt:lpstr>
      <vt:lpstr>Arthritis Clinical Case by Slidesgo</vt:lpstr>
      <vt:lpstr>¿FRIO O CALOR?</vt:lpstr>
      <vt:lpstr>CRIOTERAPIA</vt:lpstr>
      <vt:lpstr>TÉCNICAS DE APLICACIÓN.</vt:lpstr>
      <vt:lpstr>Presentación de PowerPoint</vt:lpstr>
      <vt:lpstr>Presentación de PowerPoint</vt:lpstr>
      <vt:lpstr>Presentación de PowerPoint</vt:lpstr>
      <vt:lpstr>Disminución de conducción nervios  Disminución del umbral del dolor   Alteración de al fuerza muscular   Facilitación de contracción  Analgésico  </vt:lpstr>
      <vt:lpstr>Presentación de PowerPoint</vt:lpstr>
      <vt:lpstr>CONTRAINDICACIONES</vt:lpstr>
      <vt:lpstr>INDICACIONES</vt:lpstr>
      <vt:lpstr>TERMOTERAPIA</vt:lpstr>
      <vt:lpstr>TERMOTERAPIA</vt:lpstr>
      <vt:lpstr>TERMOTERAPIA.</vt:lpstr>
      <vt:lpstr>TERMOTERAPIA</vt:lpstr>
      <vt:lpstr>TERMOTERAPIA.</vt:lpstr>
      <vt:lpstr>TERMOTERAPIA.</vt:lpstr>
      <vt:lpstr>TERMOTERAPIA.</vt:lpstr>
      <vt:lpstr>EFECTOS</vt:lpstr>
      <vt:lpstr>VASODILATACIÓN.</vt:lpstr>
      <vt:lpstr>CONTRAINDICACIONES              INDICACIONES.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¿FRIO O CALOR?</dc:title>
  <dc:creator>Luz Becerra</dc:creator>
  <cp:lastModifiedBy>Luz Becerra</cp:lastModifiedBy>
  <cp:revision>8</cp:revision>
  <dcterms:modified xsi:type="dcterms:W3CDTF">2024-07-04T02:18:25Z</dcterms:modified>
</cp:coreProperties>
</file>